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8" r:id="rId3"/>
    <p:sldId id="260" r:id="rId4"/>
    <p:sldId id="270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6" autoAdjust="0"/>
    <p:restoredTop sz="80000" autoAdjust="0"/>
  </p:normalViewPr>
  <p:slideViewPr>
    <p:cSldViewPr showGuides="1">
      <p:cViewPr>
        <p:scale>
          <a:sx n="60" d="100"/>
          <a:sy n="60" d="100"/>
        </p:scale>
        <p:origin x="248" y="-152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endParaRPr lang="en-US" sz="1200" dirty="0"/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 question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about your future plans is intended to determine if you can be depended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 to stay on at the job you are being interviewed for and work hard. As always,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best approach is an honest one; be prepared to answer the employer’s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concern in a direct and positive way.</a:t>
            </a:r>
            <a:endParaRPr lang="en-US" sz="1200" dirty="0"/>
          </a:p>
          <a:p>
            <a:pPr algn="l"/>
            <a:endParaRPr lang="en-US" sz="1200" dirty="0">
              <a:latin typeface="MinionPro-Regular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98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b="0" i="0" u="none" strike="noStrike" baseline="0" dirty="0">
              <a:latin typeface="MinionPro-Regular"/>
            </a:endParaRPr>
          </a:p>
          <a:p>
            <a:pPr algn="l"/>
            <a:r>
              <a:rPr lang="en-US" sz="12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endParaRPr lang="en-US" sz="1200" dirty="0"/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This question again concerns the employer’s expectation regarding dependability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other soft skills. Are you easy to get along with? Are you reliable?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As you know, many employers check your references before they hire you,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 be sure your response matches well</a:t>
            </a:r>
            <a:endParaRPr lang="en-US" sz="1200" dirty="0"/>
          </a:p>
          <a:p>
            <a:pPr algn="l"/>
            <a:endParaRPr lang="en-US" sz="1200" dirty="0">
              <a:latin typeface="MinionPro-Regular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728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endParaRPr lang="en-US" sz="120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Employers know that you will do better in a job you really want. They want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make sure you know what you want. They also want you to tell them what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like about the job and what you like about doing the job in their organization.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closer you come to wanting what they have, the better.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best answer for this is the truth. You should have a clear idea of the type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of job you want before the interview. You should also know the sort of organization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the type of people you want to work with.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360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1200" dirty="0"/>
          </a:p>
          <a:p>
            <a:pPr algn="l"/>
            <a:endParaRPr lang="en-US" sz="120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Use this as your opportunity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bring up any skills or abilities that have not been covered in earlier questions.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can also mention some personal details about yourself that you feel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appropriate (as long as you can connect them to the job)..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38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interview is the most important 60 minutes in the job search, yet research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indicates that most people are not well prepared for the interview process.</a:t>
            </a:r>
          </a:p>
          <a:p>
            <a:pPr algn="l"/>
            <a:r>
              <a:rPr lang="en-US" sz="1800" b="0" i="0" u="none" strike="noStrike" kern="1200" baseline="0" dirty="0">
                <a:solidFill>
                  <a:schemeClr val="tx2"/>
                </a:solidFill>
                <a:effectLst/>
                <a:latin typeface="MinionPro-Regular"/>
                <a:ea typeface="+mn-ea"/>
                <a:cs typeface="+mn-cs"/>
              </a:rPr>
              <a:t>This presentation will show you how to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HelveticaNeueLTStd-Roman"/>
              </a:rPr>
              <a:t>use the three-step process to answer problem questions and to </a:t>
            </a:r>
            <a:r>
              <a:rPr lang="en-US" sz="1800" b="0" i="0" u="none" strike="noStrike" baseline="0" dirty="0" err="1">
                <a:solidFill>
                  <a:srgbClr val="000000"/>
                </a:solidFill>
                <a:latin typeface="HelveticaNeueLTStd-Roman"/>
              </a:rPr>
              <a:t>uderstand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HelveticaNeueLTStd-Roman"/>
              </a:rPr>
              <a:t> that the interview questions employers ask are often seeking additional information.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 following approach is a simple way of looking at each question you are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asked in an interview. With practice, you can use the steps to answer most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interview questions.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Step 1: Understand what is really being asked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Remember that every employer wants to find someone who is dependable, is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easy to get along with, and has the skills to do the job. Most problem questions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are attempts by the employer to find out if you will meet those basic expectations.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So, no matter what the question is, the answer you give should relate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one of these core questions: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Can we depend on you?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Are you easy to get along with?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Do you have the skills, experience, or training we are looking for?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Step two: give a direct but positive answer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No matter how uncomfortable a question might be, you can’t avoid answering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it. Give a direct answer, but put a positive spin on it: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Acknowledge the facts.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Present them as advantages, not disadvantages.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Step 3: answer the real concern by presenting your skills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After answering the question directly, add the information that will help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most: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Mention one or more of your key strengths or skills.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• Give specific examples or tell a story.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There are thousands of questions that you could be asked in an interview,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But the following list shows 10 of the most common. </a:t>
            </a:r>
          </a:p>
          <a:p>
            <a:pPr algn="l"/>
            <a:endParaRPr lang="en-US" sz="1800" b="0" i="0" u="none" strike="noStrike" kern="1200" baseline="0" dirty="0">
              <a:solidFill>
                <a:schemeClr val="tx2"/>
              </a:solidFill>
              <a:effectLst/>
              <a:latin typeface="MinionPro-Regular"/>
              <a:ea typeface="+mn-ea"/>
              <a:cs typeface="+mn-cs"/>
            </a:endParaRPr>
          </a:p>
          <a:p>
            <a:pPr algn="l"/>
            <a:r>
              <a:rPr lang="en-US" sz="1200" b="0" i="0" u="none" strike="noStrike" baseline="0" dirty="0">
                <a:latin typeface="MinionPro-Regular"/>
              </a:rPr>
              <a:t>1. Why don’t you tell me about yourself </a:t>
            </a:r>
            <a:r>
              <a:rPr lang="en-US" sz="1800" b="0" i="0" u="none" strike="noStrike" baseline="0" dirty="0">
                <a:latin typeface="MinionPro-Regular"/>
              </a:rPr>
              <a:t>is the classic open-ended interview question. Such a question tests your ability to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select what is important and communicate it clearly and quickly. Your goal in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answering is to relate your background to the position being considered.</a:t>
            </a:r>
            <a:endParaRPr lang="en-US" sz="1200" b="0" i="0" u="none" strike="noStrike" baseline="0" dirty="0">
              <a:latin typeface="MinionPro-Regular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b="0" i="0" u="none" strike="noStrike" baseline="0" dirty="0">
              <a:latin typeface="MinionPro-Regular"/>
            </a:endParaRPr>
          </a:p>
          <a:p>
            <a:pPr algn="l"/>
            <a:r>
              <a:rPr lang="en-US" sz="12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This is the most important question of all. The best answer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shows how you can solve a problem for the employer, help the business make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more money, or provide something else the organization needs.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9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This is a direct question with little hidden meaning. Answer it by emphasizing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your critical soft skills. These are the skills that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employers are most concerned about.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26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This is a trick question. Ask yourself what the interviewer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really wants to know. They want to know that you are aware of your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weaknesses and that you have learned to overcome them so that they won’t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affect your work.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89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i="0" u="none" strike="noStrike" baseline="0" dirty="0">
                <a:latin typeface="MinionPro-Regular"/>
              </a:rPr>
              <a:t>5. Tell me about a time when . . .</a:t>
            </a:r>
          </a:p>
          <a:p>
            <a:pPr algn="l"/>
            <a:endParaRPr lang="en-US" sz="120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Interviewers love to hear stories about what you have done in the past or what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would do in various situations.</a:t>
            </a:r>
            <a:endParaRPr lang="en-US" sz="1200" b="0" i="0" u="none" strike="noStrike" baseline="0" dirty="0">
              <a:latin typeface="MinionPro-Regular"/>
            </a:endParaRPr>
          </a:p>
          <a:p>
            <a:pPr algn="l"/>
            <a:endParaRPr lang="en-US" sz="12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Keep your story concise, including only the most relevant and interesting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details.</a:t>
            </a:r>
            <a:endParaRPr lang="en-US" sz="1200" dirty="0">
              <a:latin typeface="MinionPro-Regular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53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200" b="0" i="0" u="none" strike="noStrike" baseline="0" dirty="0">
                <a:latin typeface="MinionPro-Regular"/>
              </a:rPr>
              <a:t>.</a:t>
            </a:r>
          </a:p>
          <a:p>
            <a:pPr algn="l"/>
            <a:r>
              <a:rPr lang="en-US" sz="1200" b="0" i="0" u="none" strike="noStrike" baseline="0" dirty="0">
                <a:latin typeface="MinionPro-Regular"/>
              </a:rPr>
              <a:t>6. How does your previous experience relate to this position?</a:t>
            </a:r>
          </a:p>
          <a:p>
            <a:pPr algn="l"/>
            <a:endParaRPr lang="en-US" sz="120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This question requires a direct response. The employer is really asking, “Can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prove that you have the experience and skills to do the job?” The question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 directly related to the employer’s expectations regarding skills and training.</a:t>
            </a:r>
            <a:endParaRPr lang="en-US" sz="1200" dirty="0">
              <a:latin typeface="MinionPro-Regular"/>
            </a:endParaRPr>
          </a:p>
          <a:p>
            <a:pPr algn="l"/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82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10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position?</a:t>
            </a:r>
          </a:p>
          <a:p>
            <a:pPr algn="l"/>
            <a:r>
              <a:rPr lang="en-US" sz="2000" b="0" i="0" u="none" strike="noStrike" baseline="0" dirty="0">
                <a:solidFill>
                  <a:srgbClr val="FF0000"/>
                </a:solidFill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32804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11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solidFill>
                  <a:srgbClr val="FF0000"/>
                </a:solidFill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2429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12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solidFill>
                  <a:srgbClr val="FF0000"/>
                </a:solidFill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6166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13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solidFill>
                  <a:srgbClr val="FF0000"/>
                </a:solidFill>
                <a:latin typeface="MinionPro-Regular"/>
              </a:rPr>
              <a:t>10. Is there anything else we should know about you?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399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Good Answers</a:t>
            </a:r>
            <a:br>
              <a:rPr lang="en-US" dirty="0"/>
            </a:br>
            <a:r>
              <a:rPr lang="en-US" dirty="0"/>
              <a:t>to Tough Interview</a:t>
            </a:r>
            <a:br>
              <a:rPr lang="en-US" dirty="0"/>
            </a:br>
            <a:r>
              <a:rPr lang="en-US" dirty="0"/>
              <a:t>Questions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11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 fontScale="90000"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Three Steps for Answering Problem Questions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B4EB5E-9C11-46F2-9C52-786F4CF637D2}"/>
              </a:ext>
            </a:extLst>
          </p:cNvPr>
          <p:cNvSpPr/>
          <p:nvPr/>
        </p:nvSpPr>
        <p:spPr>
          <a:xfrm>
            <a:off x="1827212" y="1828800"/>
            <a:ext cx="2895600" cy="3200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CAC3366-C688-407B-B606-7F904D0FD14D}"/>
              </a:ext>
            </a:extLst>
          </p:cNvPr>
          <p:cNvSpPr/>
          <p:nvPr/>
        </p:nvSpPr>
        <p:spPr>
          <a:xfrm>
            <a:off x="5256212" y="1816395"/>
            <a:ext cx="2895600" cy="3200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192E7AF-16B7-46B8-93B4-1F5707AD841E}"/>
              </a:ext>
            </a:extLst>
          </p:cNvPr>
          <p:cNvSpPr/>
          <p:nvPr/>
        </p:nvSpPr>
        <p:spPr>
          <a:xfrm>
            <a:off x="8480637" y="1752600"/>
            <a:ext cx="2895600" cy="3200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936AEF-FCCD-4959-8614-CBE2B1CB45B3}"/>
              </a:ext>
            </a:extLst>
          </p:cNvPr>
          <p:cNvSpPr txBox="1"/>
          <p:nvPr/>
        </p:nvSpPr>
        <p:spPr>
          <a:xfrm>
            <a:off x="5447598" y="2567970"/>
            <a:ext cx="25128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u="none" strike="noStrike" baseline="0" dirty="0">
                <a:latin typeface="HelveticaNeueLTStd-MdCnO"/>
              </a:rPr>
              <a:t>Step 2: Give a Direct but Positive Answer</a:t>
            </a:r>
            <a:endParaRPr lang="en-US" sz="2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E8E3BC-CF4C-4DA8-98F0-B8EEB81D96CE}"/>
              </a:ext>
            </a:extLst>
          </p:cNvPr>
          <p:cNvSpPr txBox="1"/>
          <p:nvPr/>
        </p:nvSpPr>
        <p:spPr>
          <a:xfrm>
            <a:off x="2018598" y="2644170"/>
            <a:ext cx="25128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u="none" strike="noStrike" baseline="0" dirty="0">
                <a:latin typeface="HelveticaNeueLTStd-MdCnO"/>
              </a:rPr>
              <a:t>Step 1: Understand What Is Really Being Asked</a:t>
            </a:r>
            <a:endParaRPr lang="en-US" sz="2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E1D4B94-3EAD-4525-A2C3-EA3EFD635B23}"/>
              </a:ext>
            </a:extLst>
          </p:cNvPr>
          <p:cNvSpPr txBox="1"/>
          <p:nvPr/>
        </p:nvSpPr>
        <p:spPr>
          <a:xfrm>
            <a:off x="8685212" y="2514600"/>
            <a:ext cx="251282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1" u="none" strike="noStrike" baseline="0" dirty="0">
                <a:latin typeface="HelveticaNeueLTStd-MdCnO"/>
              </a:rPr>
              <a:t>Step 3: Answer the Real Concern by Presenting Your Skills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4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5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</a:t>
            </a:r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4523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6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33082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7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35656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8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5. Tell me about a time when . . .</a:t>
            </a:r>
            <a:endParaRPr lang="en-US" sz="2400" dirty="0">
              <a:solidFill>
                <a:srgbClr val="FF0000"/>
              </a:solidFill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latin typeface="MinionPro-Regular"/>
              </a:rPr>
              <a:t>6. How does your previous experience relate to this position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69072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10 Most Common </a:t>
            </a:r>
            <a:br>
              <a:rPr lang="en-US" sz="4000" dirty="0"/>
            </a:br>
            <a:r>
              <a:rPr lang="en-US" sz="4000" dirty="0"/>
              <a:t>Interview Questions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9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546785" y="2438400"/>
            <a:ext cx="495307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1. Why don’t you tell me about yourself?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2. Why should I hire you?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3. What are your major strengths?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4. What are your major weaknesses?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5. Tell me about a time when . . .</a:t>
            </a:r>
            <a:endParaRPr lang="en-US" sz="2400" dirty="0">
              <a:latin typeface="MinionPro-Regular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8738AB5-3C55-4C23-87A2-D9DED11FD52B}"/>
              </a:ext>
            </a:extLst>
          </p:cNvPr>
          <p:cNvSpPr txBox="1"/>
          <p:nvPr/>
        </p:nvSpPr>
        <p:spPr>
          <a:xfrm>
            <a:off x="6888226" y="2734642"/>
            <a:ext cx="41832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000" b="0" i="0" u="none" strike="noStrike" baseline="0" dirty="0">
                <a:solidFill>
                  <a:srgbClr val="FF0000"/>
                </a:solidFill>
                <a:latin typeface="MinionPro-Regular"/>
              </a:rPr>
              <a:t>6. How does your previous experience relate to this position?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7. Where do you see yourself in 5 (or 10, or 20) years?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8. What will your former employers (or references) say about you?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9. Why are you looking for this sort of position, and why here?</a:t>
            </a:r>
          </a:p>
          <a:p>
            <a:pPr algn="l"/>
            <a:r>
              <a:rPr lang="en-US" sz="2000" b="0" i="0" u="none" strike="noStrike" baseline="0" dirty="0">
                <a:latin typeface="MinionPro-Regular"/>
              </a:rPr>
              <a:t>10. Is there anything else we should know about you?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06822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17989</TotalTime>
  <Words>2424</Words>
  <Application>Microsoft Office PowerPoint</Application>
  <PresentationFormat>Custom</PresentationFormat>
  <Paragraphs>271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Euphemia</vt:lpstr>
      <vt:lpstr>HelveticaNeueLTStd-MdCn</vt:lpstr>
      <vt:lpstr>HelveticaNeueLTStd-MdCnO</vt:lpstr>
      <vt:lpstr>HelveticaNeueLTStd-Roman</vt:lpstr>
      <vt:lpstr>MinionPro-Regular</vt:lpstr>
      <vt:lpstr>Math 16x9</vt:lpstr>
      <vt:lpstr>Getting the Job You Really Want</vt:lpstr>
      <vt:lpstr>Good Answers to Tough Interview Questions</vt:lpstr>
      <vt:lpstr>Three Steps for Answering Problem Questions</vt:lpstr>
      <vt:lpstr>10 Most Common  Interview Questions</vt:lpstr>
      <vt:lpstr>10 Most Common  Interview Questions</vt:lpstr>
      <vt:lpstr>10 Most Common  Interview Questions</vt:lpstr>
      <vt:lpstr>10 Most Common  Interview Questions</vt:lpstr>
      <vt:lpstr>10 Most Common  Interview Questions</vt:lpstr>
      <vt:lpstr>10 Most Common  Interview Questions</vt:lpstr>
      <vt:lpstr>10 Most Common  Interview Questions</vt:lpstr>
      <vt:lpstr>10 Most Common  Interview Questions</vt:lpstr>
      <vt:lpstr>10 Most Common  Interview Questions</vt:lpstr>
      <vt:lpstr>10 Most Common  Interview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47</cp:revision>
  <dcterms:created xsi:type="dcterms:W3CDTF">2019-08-15T19:51:40Z</dcterms:created>
  <dcterms:modified xsi:type="dcterms:W3CDTF">2021-09-09T00:16:52Z</dcterms:modified>
</cp:coreProperties>
</file>