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8" r:id="rId3"/>
    <p:sldId id="260" r:id="rId4"/>
    <p:sldId id="270" r:id="rId5"/>
    <p:sldId id="271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th" initials="R" lastIdx="3" clrIdx="0">
    <p:extLst>
      <p:ext uri="{19B8F6BF-5375-455C-9EA6-DF929625EA0E}">
        <p15:presenceInfo xmlns:p15="http://schemas.microsoft.com/office/powerpoint/2012/main" userId="Rut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80000" autoAdjust="0"/>
  </p:normalViewPr>
  <p:slideViewPr>
    <p:cSldViewPr showGuides="1">
      <p:cViewPr>
        <p:scale>
          <a:sx n="60" d="100"/>
          <a:sy n="60" d="100"/>
        </p:scale>
        <p:origin x="248" y="-152"/>
      </p:cViewPr>
      <p:guideLst>
        <p:guide orient="horz" pos="2160"/>
        <p:guide pos="3839"/>
        <p:guide pos="1007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9/7/2021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The Getting the Job You Really Want presentations for the seventh edition are brought to you by JIST Career Solutions, a leading provider of materials and technology that help build essential skills for career, academic, and life success.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209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1" u="none" strike="noStrike" baseline="0" dirty="0">
                <a:latin typeface="HelveticaNeueLTStd-MdCnO"/>
              </a:rPr>
              <a:t>7. Ask for Advice in Getting a Promotion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New employees typically meet with their supervisors after the first 30, 60,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or 90 days on the job for a </a:t>
            </a:r>
            <a:r>
              <a:rPr lang="en-US" sz="1800" b="0" i="1" u="none" strike="noStrike" baseline="0" dirty="0">
                <a:latin typeface="MinionPro-It"/>
              </a:rPr>
              <a:t>performance review</a:t>
            </a:r>
            <a:r>
              <a:rPr lang="en-US" sz="1800" b="0" i="0" u="none" strike="noStrike" baseline="0" dirty="0">
                <a:latin typeface="MinionPro-Regular"/>
              </a:rPr>
              <a:t>, and then they meet once a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year after that. A review is an opportunity to meet with your supervisor to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talk about how well you are doing in your job and how you can improve.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 will likely also set goals for the future, and you can usually expect a pay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raise if your goals are met.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3930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1" u="none" strike="noStrike" baseline="0" dirty="0">
                <a:latin typeface="HelveticaNeueLTStd-MdCnO"/>
              </a:rPr>
              <a:t>8. Never Stop Learning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Look for opportunities to learn and grow in your job. Take any training that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is available from your employer. Even if the training is not directly related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to what you’re doing now, it may help you gain new skills. Ask your supervisor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what skills you need to do your job better. If that particular training is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not available through your employer, find it elsewhere and ask whether your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employer will reimburse the cost.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9263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1" u="none" strike="noStrike" baseline="0" dirty="0">
                <a:latin typeface="HelveticaNeueLTStd-MdCnO"/>
              </a:rPr>
              <a:t>9. Achieve Measurable Results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Look for some way to measure the results of your work. Keep records of what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 do, and compare your results to past performance or the average performance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of others in similar situations. 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3597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1" u="none" strike="noStrike" baseline="0" dirty="0">
                <a:latin typeface="HelveticaNeueLTStd-MdCnO"/>
              </a:rPr>
              <a:t>10. Keep Networking and Find a Mentor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Look for people inside and outside of the organization who can help you in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your career. Stay in touch with people you met through your job search, join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professional organizations, and look for other networking opportunities.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These contacts can help you advance your career with advice, referrals, and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other support.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Use networking to find a mentor. A mentor is someone you respect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who can give you good advice about your career.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2935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1" u="none" strike="noStrike" baseline="0" dirty="0">
                <a:latin typeface="HelveticaNeueLTStd-MdCnO"/>
              </a:rPr>
              <a:t>11. Do Not Let Your Personal Life Affect Your Work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 workplace has become more flexible than before, with many more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employees working from home. However, it’s very important that workers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keep their personal and work life separate. No excuses here: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54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1" u="none" strike="noStrike" baseline="0" dirty="0">
                <a:latin typeface="HelveticaNeueLTStd-MdCnO"/>
              </a:rPr>
              <a:t>12. Promote Yourself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Consider how your attitude and behavior on the job will affect </a:t>
            </a:r>
            <a:r>
              <a:rPr lang="en-US" sz="1800" b="0" i="0" u="none" strike="noStrike" baseline="0">
                <a:latin typeface="MinionPro-Regular"/>
              </a:rPr>
              <a:t>your long term</a:t>
            </a:r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career plans. If you want an increase in responsibility, for example,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are you doing the right things to earn it? Are you learning new skills to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help you reach your goals? Are you managing your time to be productive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taking on more responsibility? Act now to prepare for your long-term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career plans.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809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The interview is the most important 60 minutes in the job search, yet research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indicates that most people are not well prepared for the interview process.</a:t>
            </a:r>
          </a:p>
          <a:p>
            <a:pPr algn="l"/>
            <a:r>
              <a:rPr lang="en-US" sz="1800" b="0" i="0" u="none" strike="noStrike" kern="1200" baseline="0" dirty="0">
                <a:solidFill>
                  <a:schemeClr val="tx2"/>
                </a:solidFill>
                <a:effectLst/>
                <a:latin typeface="MinionPro-Regular"/>
                <a:ea typeface="+mn-ea"/>
                <a:cs typeface="+mn-cs"/>
              </a:rPr>
              <a:t>This presentation will show you how to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HelveticaNeueLTStd-Roman"/>
              </a:rPr>
              <a:t>use the three-step process to answer problem questions and to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HelveticaNeueLTStd-Roman"/>
              </a:rPr>
              <a:t>uderstand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HelveticaNeueLTStd-Roman"/>
              </a:rPr>
              <a:t> that the interview questions employers ask are often seeking additional information.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71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The following approach is a simple way of looking at each question you are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asked in an interview. With practice, you can use the steps to answer most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interview questions.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MinionPro-Regular"/>
              </a:rPr>
              <a:t>Step 1: Understand what is really being asked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Remember that every employer wants to find someone who is dependable, is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easy to get along with, and has the skills to do the job. Most problem questions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are attempts by the employer to find out if you will meet those basic expectations.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So, no matter what the question is, the answer you give should relate to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one of these core questions: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Can we depend on you?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Are you easy to get along with?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Do you have the skills, experience, or training we are looking for?</a:t>
            </a:r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MinionPro-Regular"/>
              </a:rPr>
              <a:t>Step two: give a direct but positive answer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No matter how uncomfortable a question might be, you can’t avoid answering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it. Give a direct answer, but put a positive spin on it: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Acknowledge the facts.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Present them as advantages, not disadvantages.</a:t>
            </a:r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MinionPro-Regular"/>
              </a:rPr>
              <a:t>Step 3: answer the real concern by presenting your skills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After answering the question directly, add the information that will help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 most: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Mention one or more of your key strengths or skills.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Give specific examples or tell a story.</a:t>
            </a:r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endParaRPr lang="en-US" sz="1800" b="1" i="0" u="none" strike="noStrike" baseline="0" dirty="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90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1" u="none" strike="noStrike" baseline="0" dirty="0">
                <a:latin typeface="HelveticaNeueLTStd-MdCnO"/>
              </a:rPr>
              <a:t>1. Improve Your Basic Skills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Employers expect you to have good basic academic skills. The skills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needed for different jobs vary. Consider any weaknesses you have and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decide to make improvements. These may include taking courses or learning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practicing on the job and in other ways.</a:t>
            </a:r>
            <a:endParaRPr lang="en-US" sz="2400" dirty="0">
              <a:latin typeface="MinionPro-Regular"/>
            </a:endParaRPr>
          </a:p>
          <a:p>
            <a:pPr algn="l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536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1" u="none" strike="noStrike" baseline="0" dirty="0">
                <a:latin typeface="HelveticaNeueLTStd-MdCnO"/>
              </a:rPr>
              <a:t>2. Dress and Groom for Success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If you want to get ahead, dress and groom as if you work at the level you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hope to reach next. Be clean and well groomed, and wear clothes that fit well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look good on you. 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273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1" u="none" strike="noStrike" baseline="0" dirty="0">
                <a:latin typeface="HelveticaNeueLTStd-MdCnO"/>
              </a:rPr>
              <a:t>3. Arrive Early and Stay Late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Get to work a little early each day. Use the extra time to plan your day’s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goals. Always be at your workstation when work begins so your coworkers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boss know you are there. At the end of the day, leave a few minutes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after quitting time. 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934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1" u="none" strike="noStrike" baseline="0" dirty="0">
                <a:latin typeface="HelveticaNeueLTStd-MdCnO"/>
              </a:rPr>
              <a:t>4. Be Positive and Enthusiastic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Go out of your way to enjoy your job. Tell others—particularly your boss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coworkers—what you like about your job. Emphasize those parts of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your job that you like and do well. Being positive will help you overcome problems and be more effective.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076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1" u="none" strike="noStrike" baseline="0" dirty="0">
                <a:latin typeface="HelveticaNeueLTStd-MdCnO"/>
              </a:rPr>
              <a:t>5. Set Clear Goals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It is up to you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to set goals in your career and personal life. The clearer your goals, the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more likely you will be to reach them. If your goal is important to you, you are more likely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to do what is needed to meet it. So spend some time thinking about your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key work-related goals; then, identify what you have to do to get there.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1572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1" u="none" strike="noStrike" baseline="0" dirty="0">
                <a:latin typeface="HelveticaNeueLTStd-MdCnO"/>
              </a:rPr>
              <a:t>6. Ask for More Responsibility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As soon as you begin a new job, look for ways to learn new skills. Volunteer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to help in ways you feel will make you more valuable to the organization.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Let your boss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know that you are willing to take on more responsibilities whenever the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need arises. If you are willing to supervise others, let your boss know.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571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 bwMode="gray">
          <a:xfrm>
            <a:off x="0" y="0"/>
            <a:ext cx="1218883" cy="5638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 bwMode="ltGray">
          <a:xfrm>
            <a:off x="1218883" y="5638800"/>
            <a:ext cx="10969942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70212" y="6356351"/>
            <a:ext cx="342892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© JIST Publishing, Inc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 descr="A picture containing clipart&#10;&#10;Description automatically generated">
            <a:extLst>
              <a:ext uri="{FF2B5EF4-FFF2-40B4-BE49-F238E27FC236}">
                <a16:creationId xmlns:a16="http://schemas.microsoft.com/office/drawing/2014/main" id="{E614FF20-2643-4004-99D4-EDDBFD0B45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473" y="6007325"/>
            <a:ext cx="1129203" cy="34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6412" y="6356351"/>
            <a:ext cx="33527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6334" y="6356351"/>
            <a:ext cx="3352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 bwMode="ltGray">
          <a:xfrm>
            <a:off x="1216152" y="5638800"/>
            <a:ext cx="10972673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 descr="A picture containing clipart&#10;&#10;Description automatically generated">
            <a:extLst>
              <a:ext uri="{FF2B5EF4-FFF2-40B4-BE49-F238E27FC236}">
                <a16:creationId xmlns:a16="http://schemas.microsoft.com/office/drawing/2014/main" id="{648F9309-09DC-4AFE-BAC3-97DD148B31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960" y="6060028"/>
            <a:ext cx="958692" cy="29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2384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2384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3231964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609012" y="6356351"/>
            <a:ext cx="1960986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5019430" y="-136524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3119726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04212" y="6356351"/>
            <a:ext cx="2265786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3563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A picture containing clipart&#10;&#10;Description automatically generated">
            <a:extLst>
              <a:ext uri="{FF2B5EF4-FFF2-40B4-BE49-F238E27FC236}">
                <a16:creationId xmlns:a16="http://schemas.microsoft.com/office/drawing/2014/main" id="{C9BFAC65-4BE6-4EDC-83B6-3BB02421FAF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09441" y="6512989"/>
            <a:ext cx="609439" cy="18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Getting the Job You Really Want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Seventh Edition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Twelve Ways to Survive and</a:t>
            </a:r>
            <a:br>
              <a:rPr lang="en-US" sz="4000" dirty="0"/>
            </a:br>
            <a:r>
              <a:rPr lang="en-US" sz="4000" dirty="0"/>
              <a:t>Succeed on the Job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10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3591478" y="2971800"/>
            <a:ext cx="6248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800" b="0" i="1" u="none" strike="noStrike" baseline="0" dirty="0">
                <a:latin typeface="HelveticaNeueLTStd-MdCnO"/>
              </a:rPr>
              <a:t>7. Ask for Advice in Getting a Promotion</a:t>
            </a:r>
          </a:p>
        </p:txBody>
      </p:sp>
    </p:spTree>
    <p:extLst>
      <p:ext uri="{BB962C8B-B14F-4D97-AF65-F5344CB8AC3E}">
        <p14:creationId xmlns:p14="http://schemas.microsoft.com/office/powerpoint/2010/main" val="3642384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Twelve Ways to Survive and</a:t>
            </a:r>
            <a:br>
              <a:rPr lang="en-US" sz="4000" dirty="0"/>
            </a:br>
            <a:r>
              <a:rPr lang="en-US" sz="4000" dirty="0"/>
              <a:t>Succeed on the Job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11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3591478" y="2971800"/>
            <a:ext cx="6248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800" b="0" i="1" u="none" strike="noStrike" baseline="0" dirty="0">
                <a:latin typeface="HelveticaNeueLTStd-MdCnO"/>
              </a:rPr>
              <a:t>8. Never Stop Learning</a:t>
            </a:r>
          </a:p>
        </p:txBody>
      </p:sp>
    </p:spTree>
    <p:extLst>
      <p:ext uri="{BB962C8B-B14F-4D97-AF65-F5344CB8AC3E}">
        <p14:creationId xmlns:p14="http://schemas.microsoft.com/office/powerpoint/2010/main" val="162808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Twelve Ways to Survive and</a:t>
            </a:r>
            <a:br>
              <a:rPr lang="en-US" sz="4000" dirty="0"/>
            </a:br>
            <a:r>
              <a:rPr lang="en-US" sz="4000" dirty="0"/>
              <a:t>Succeed on the Job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12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3591478" y="2971800"/>
            <a:ext cx="6248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800" b="0" i="1" u="none" strike="noStrike" baseline="0" dirty="0">
                <a:latin typeface="HelveticaNeueLTStd-MdCnO"/>
              </a:rPr>
              <a:t>9. Achieve Measurable Results</a:t>
            </a:r>
          </a:p>
        </p:txBody>
      </p:sp>
    </p:spTree>
    <p:extLst>
      <p:ext uri="{BB962C8B-B14F-4D97-AF65-F5344CB8AC3E}">
        <p14:creationId xmlns:p14="http://schemas.microsoft.com/office/powerpoint/2010/main" val="548217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Twelve Ways to Survive and</a:t>
            </a:r>
            <a:br>
              <a:rPr lang="en-US" sz="4000" dirty="0"/>
            </a:br>
            <a:r>
              <a:rPr lang="en-US" sz="4000" dirty="0"/>
              <a:t>Succeed on the Job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13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3591478" y="2971800"/>
            <a:ext cx="6248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800" b="0" i="1" u="none" strike="noStrike" baseline="0" dirty="0">
                <a:latin typeface="HelveticaNeueLTStd-MdCnO"/>
              </a:rPr>
              <a:t>10. Keep Networking and Find a Mentor</a:t>
            </a:r>
          </a:p>
        </p:txBody>
      </p:sp>
    </p:spTree>
    <p:extLst>
      <p:ext uri="{BB962C8B-B14F-4D97-AF65-F5344CB8AC3E}">
        <p14:creationId xmlns:p14="http://schemas.microsoft.com/office/powerpoint/2010/main" val="2707530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Twelve Ways to Survive and</a:t>
            </a:r>
            <a:br>
              <a:rPr lang="en-US" sz="4000" dirty="0"/>
            </a:br>
            <a:r>
              <a:rPr lang="en-US" sz="4000" dirty="0"/>
              <a:t>Succeed on the Job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14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3591478" y="2971800"/>
            <a:ext cx="62484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800" b="0" i="1" u="none" strike="noStrike" baseline="0" dirty="0">
                <a:latin typeface="HelveticaNeueLTStd-MdCnO"/>
              </a:rPr>
              <a:t>11. Do Not Let Your Personal Life Affect Your Work</a:t>
            </a:r>
          </a:p>
        </p:txBody>
      </p:sp>
    </p:spTree>
    <p:extLst>
      <p:ext uri="{BB962C8B-B14F-4D97-AF65-F5344CB8AC3E}">
        <p14:creationId xmlns:p14="http://schemas.microsoft.com/office/powerpoint/2010/main" val="3918166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Twelve Ways to Survive and</a:t>
            </a:r>
            <a:br>
              <a:rPr lang="en-US" sz="4000" dirty="0"/>
            </a:br>
            <a:r>
              <a:rPr lang="en-US" sz="4000" dirty="0"/>
              <a:t>Succeed on the Job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15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3591478" y="2971800"/>
            <a:ext cx="6248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800" b="0" i="1" u="none" strike="noStrike" baseline="0" dirty="0">
                <a:latin typeface="HelveticaNeueLTStd-MdCnO"/>
              </a:rPr>
              <a:t>12. Promote Yourself</a:t>
            </a:r>
          </a:p>
        </p:txBody>
      </p:sp>
    </p:spTree>
    <p:extLst>
      <p:ext uri="{BB962C8B-B14F-4D97-AF65-F5344CB8AC3E}">
        <p14:creationId xmlns:p14="http://schemas.microsoft.com/office/powerpoint/2010/main" val="3984601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Getting to Keep the</a:t>
            </a:r>
            <a:br>
              <a:rPr lang="en-US" dirty="0"/>
            </a:br>
            <a:r>
              <a:rPr lang="en-US" dirty="0"/>
              <a:t>Job You Find</a:t>
            </a: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12</a:t>
            </a:r>
          </a:p>
        </p:txBody>
      </p:sp>
    </p:spTree>
    <p:extLst>
      <p:ext uri="{BB962C8B-B14F-4D97-AF65-F5344CB8AC3E}">
        <p14:creationId xmlns:p14="http://schemas.microsoft.com/office/powerpoint/2010/main" val="6579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 fontScale="90000"/>
          </a:bodyPr>
          <a:lstStyle/>
          <a:p>
            <a:r>
              <a:rPr lang="en-US" sz="4400" b="0" i="0" u="none" strike="noStrike" baseline="0" dirty="0">
                <a:latin typeface="HelveticaNeueLTStd-MdCn"/>
              </a:rPr>
              <a:t>Three Steps for Answering Problem Questions</a:t>
            </a:r>
            <a:endParaRPr lang="en-US" sz="44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B4EB5E-9C11-46F2-9C52-786F4CF637D2}"/>
              </a:ext>
            </a:extLst>
          </p:cNvPr>
          <p:cNvSpPr/>
          <p:nvPr/>
        </p:nvSpPr>
        <p:spPr>
          <a:xfrm>
            <a:off x="1827212" y="1828800"/>
            <a:ext cx="2895600" cy="3200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CAC3366-C688-407B-B606-7F904D0FD14D}"/>
              </a:ext>
            </a:extLst>
          </p:cNvPr>
          <p:cNvSpPr/>
          <p:nvPr/>
        </p:nvSpPr>
        <p:spPr>
          <a:xfrm>
            <a:off x="5256212" y="1816395"/>
            <a:ext cx="2895600" cy="3200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192E7AF-16B7-46B8-93B4-1F5707AD841E}"/>
              </a:ext>
            </a:extLst>
          </p:cNvPr>
          <p:cNvSpPr/>
          <p:nvPr/>
        </p:nvSpPr>
        <p:spPr>
          <a:xfrm>
            <a:off x="8480637" y="1752600"/>
            <a:ext cx="2895600" cy="3200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936AEF-FCCD-4959-8614-CBE2B1CB45B3}"/>
              </a:ext>
            </a:extLst>
          </p:cNvPr>
          <p:cNvSpPr txBox="1"/>
          <p:nvPr/>
        </p:nvSpPr>
        <p:spPr>
          <a:xfrm>
            <a:off x="5447598" y="2567970"/>
            <a:ext cx="251282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u="none" strike="noStrike" baseline="0" dirty="0">
                <a:latin typeface="HelveticaNeueLTStd-MdCnO"/>
              </a:rPr>
              <a:t>Step 2: Give a Direct but Positive Answer</a:t>
            </a:r>
            <a:endParaRPr lang="en-US" sz="2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E8E3BC-CF4C-4DA8-98F0-B8EEB81D96CE}"/>
              </a:ext>
            </a:extLst>
          </p:cNvPr>
          <p:cNvSpPr txBox="1"/>
          <p:nvPr/>
        </p:nvSpPr>
        <p:spPr>
          <a:xfrm>
            <a:off x="2018598" y="2644170"/>
            <a:ext cx="251282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u="none" strike="noStrike" baseline="0" dirty="0">
                <a:latin typeface="HelveticaNeueLTStd-MdCnO"/>
              </a:rPr>
              <a:t>Step 1: Understand What Is Really Being Asked</a:t>
            </a:r>
            <a:endParaRPr lang="en-US" sz="24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E1D4B94-3EAD-4525-A2C3-EA3EFD635B23}"/>
              </a:ext>
            </a:extLst>
          </p:cNvPr>
          <p:cNvSpPr txBox="1"/>
          <p:nvPr/>
        </p:nvSpPr>
        <p:spPr>
          <a:xfrm>
            <a:off x="8685212" y="2514600"/>
            <a:ext cx="251282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u="none" strike="noStrike" baseline="0" dirty="0">
                <a:latin typeface="HelveticaNeueLTStd-MdCnO"/>
              </a:rPr>
              <a:t>Step 3: Answer the Real Concern by Presenting Your Skills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6119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Twelve Ways to Survive and</a:t>
            </a:r>
            <a:br>
              <a:rPr lang="en-US" sz="4000" dirty="0"/>
            </a:br>
            <a:r>
              <a:rPr lang="en-US" sz="4000" dirty="0"/>
              <a:t>Succeed on the Job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4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3591478" y="2971800"/>
            <a:ext cx="6248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800" b="0" i="1" u="none" strike="noStrike" baseline="0" dirty="0">
                <a:latin typeface="HelveticaNeueLTStd-MdCnO"/>
              </a:rPr>
              <a:t>1. Improve Your Basic Skills</a:t>
            </a:r>
          </a:p>
        </p:txBody>
      </p:sp>
    </p:spTree>
    <p:extLst>
      <p:ext uri="{BB962C8B-B14F-4D97-AF65-F5344CB8AC3E}">
        <p14:creationId xmlns:p14="http://schemas.microsoft.com/office/powerpoint/2010/main" val="138264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Twelve Ways to Survive and</a:t>
            </a:r>
            <a:br>
              <a:rPr lang="en-US" sz="4000" dirty="0"/>
            </a:br>
            <a:r>
              <a:rPr lang="en-US" sz="4000" dirty="0"/>
              <a:t>Succeed on the Job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5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3591478" y="2971800"/>
            <a:ext cx="6248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800" b="0" i="1" u="none" strike="noStrike" baseline="0" dirty="0">
                <a:latin typeface="HelveticaNeueLTStd-MdCnO"/>
              </a:rPr>
              <a:t>2. Dress and Groom for Success</a:t>
            </a:r>
          </a:p>
        </p:txBody>
      </p:sp>
    </p:spTree>
    <p:extLst>
      <p:ext uri="{BB962C8B-B14F-4D97-AF65-F5344CB8AC3E}">
        <p14:creationId xmlns:p14="http://schemas.microsoft.com/office/powerpoint/2010/main" val="3552521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Twelve Ways to Survive and</a:t>
            </a:r>
            <a:br>
              <a:rPr lang="en-US" sz="4000" dirty="0"/>
            </a:br>
            <a:r>
              <a:rPr lang="en-US" sz="4000" dirty="0"/>
              <a:t>Succeed on the Job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6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3591478" y="2971800"/>
            <a:ext cx="6248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800" b="0" i="1" u="none" strike="noStrike" baseline="0" dirty="0">
                <a:latin typeface="HelveticaNeueLTStd-MdCnO"/>
              </a:rPr>
              <a:t>3. Arrive Early and Stay Late</a:t>
            </a:r>
          </a:p>
        </p:txBody>
      </p:sp>
    </p:spTree>
    <p:extLst>
      <p:ext uri="{BB962C8B-B14F-4D97-AF65-F5344CB8AC3E}">
        <p14:creationId xmlns:p14="http://schemas.microsoft.com/office/powerpoint/2010/main" val="1153275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Twelve Ways to Survive and</a:t>
            </a:r>
            <a:br>
              <a:rPr lang="en-US" sz="4000" dirty="0"/>
            </a:br>
            <a:r>
              <a:rPr lang="en-US" sz="4000" dirty="0"/>
              <a:t>Succeed on the Job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7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3591478" y="2971800"/>
            <a:ext cx="6248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800" b="0" i="1" u="none" strike="noStrike" baseline="0" dirty="0">
                <a:latin typeface="HelveticaNeueLTStd-MdCnO"/>
              </a:rPr>
              <a:t>4. Be Positive and Enthusiastic</a:t>
            </a:r>
          </a:p>
        </p:txBody>
      </p:sp>
    </p:spTree>
    <p:extLst>
      <p:ext uri="{BB962C8B-B14F-4D97-AF65-F5344CB8AC3E}">
        <p14:creationId xmlns:p14="http://schemas.microsoft.com/office/powerpoint/2010/main" val="3563242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Twelve Ways to Survive and</a:t>
            </a:r>
            <a:br>
              <a:rPr lang="en-US" sz="4000" dirty="0"/>
            </a:br>
            <a:r>
              <a:rPr lang="en-US" sz="4000" dirty="0"/>
              <a:t>Succeed on the Job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8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3591478" y="2971800"/>
            <a:ext cx="62484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800" b="0" i="1" u="none" strike="noStrike" baseline="0" dirty="0">
                <a:latin typeface="HelveticaNeueLTStd-MdCnO"/>
              </a:rPr>
              <a:t>5. Set Clear Goals</a:t>
            </a:r>
          </a:p>
        </p:txBody>
      </p:sp>
    </p:spTree>
    <p:extLst>
      <p:ext uri="{BB962C8B-B14F-4D97-AF65-F5344CB8AC3E}">
        <p14:creationId xmlns:p14="http://schemas.microsoft.com/office/powerpoint/2010/main" val="2887392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Twelve Ways to Survive and</a:t>
            </a:r>
            <a:br>
              <a:rPr lang="en-US" sz="4000" dirty="0"/>
            </a:br>
            <a:r>
              <a:rPr lang="en-US" sz="4000" dirty="0"/>
              <a:t>Succeed on the Job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9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3591478" y="2971800"/>
            <a:ext cx="62484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800" b="0" i="1" u="none" strike="noStrike" baseline="0" dirty="0">
                <a:latin typeface="HelveticaNeueLTStd-MdCnO"/>
              </a:rPr>
              <a:t>6. Ask for More Responsibility</a:t>
            </a:r>
          </a:p>
        </p:txBody>
      </p:sp>
    </p:spTree>
    <p:extLst>
      <p:ext uri="{BB962C8B-B14F-4D97-AF65-F5344CB8AC3E}">
        <p14:creationId xmlns:p14="http://schemas.microsoft.com/office/powerpoint/2010/main" val="1501368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h education presentation with Pi  (widescreen).potx" id="{DF132673-7A8C-4FB7-A35E-0123B6C0D98B}" vid="{CCAAB50D-2EF2-4925-80C2-C83131AE58AC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18023</TotalTime>
  <Words>1589</Words>
  <Application>Microsoft Office PowerPoint</Application>
  <PresentationFormat>Custom</PresentationFormat>
  <Paragraphs>185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Euphemia</vt:lpstr>
      <vt:lpstr>HelveticaNeueLTStd-MdCn</vt:lpstr>
      <vt:lpstr>HelveticaNeueLTStd-MdCnO</vt:lpstr>
      <vt:lpstr>HelveticaNeueLTStd-Roman</vt:lpstr>
      <vt:lpstr>MinionPro-It</vt:lpstr>
      <vt:lpstr>MinionPro-Regular</vt:lpstr>
      <vt:lpstr>Math 16x9</vt:lpstr>
      <vt:lpstr>Getting the Job You Really Want</vt:lpstr>
      <vt:lpstr>Getting to Keep the Job You Find</vt:lpstr>
      <vt:lpstr>Three Steps for Answering Problem Questions</vt:lpstr>
      <vt:lpstr>Twelve Ways to Survive and Succeed on the Job</vt:lpstr>
      <vt:lpstr>Twelve Ways to Survive and Succeed on the Job</vt:lpstr>
      <vt:lpstr>Twelve Ways to Survive and Succeed on the Job</vt:lpstr>
      <vt:lpstr>Twelve Ways to Survive and Succeed on the Job</vt:lpstr>
      <vt:lpstr>Twelve Ways to Survive and Succeed on the Job</vt:lpstr>
      <vt:lpstr>Twelve Ways to Survive and Succeed on the Job</vt:lpstr>
      <vt:lpstr>Twelve Ways to Survive and Succeed on the Job</vt:lpstr>
      <vt:lpstr>Twelve Ways to Survive and Succeed on the Job</vt:lpstr>
      <vt:lpstr>Twelve Ways to Survive and Succeed on the Job</vt:lpstr>
      <vt:lpstr>Twelve Ways to Survive and Succeed on the Job</vt:lpstr>
      <vt:lpstr>Twelve Ways to Survive and Succeed on the Job</vt:lpstr>
      <vt:lpstr>Twelve Ways to Survive and Succeed on the Job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the Job You Really Want</dc:title>
  <dc:creator>Jennifer Gehlhar</dc:creator>
  <cp:lastModifiedBy>Brian Farrey-Latz</cp:lastModifiedBy>
  <cp:revision>48</cp:revision>
  <dcterms:created xsi:type="dcterms:W3CDTF">2019-08-15T19:51:40Z</dcterms:created>
  <dcterms:modified xsi:type="dcterms:W3CDTF">2021-09-09T00:51:12Z</dcterms:modified>
</cp:coreProperties>
</file>