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70" r:id="rId4"/>
    <p:sldId id="260" r:id="rId5"/>
    <p:sldId id="271" r:id="rId6"/>
    <p:sldId id="281" r:id="rId7"/>
    <p:sldId id="269" r:id="rId8"/>
    <p:sldId id="267" r:id="rId9"/>
    <p:sldId id="273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0000" autoAdjust="0"/>
  </p:normalViewPr>
  <p:slideViewPr>
    <p:cSldViewPr showGuides="1">
      <p:cViewPr varScale="1">
        <p:scale>
          <a:sx n="91" d="100"/>
          <a:sy n="91" d="100"/>
        </p:scale>
        <p:origin x="1350" y="84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A12E42-AEE3-4629-8B9C-7A79A61839E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106902-AC88-49E9-886D-B33AAFFEDFF3}">
      <dgm:prSet phldrT="[Text]"/>
      <dgm:spPr/>
      <dgm:t>
        <a:bodyPr/>
        <a:lstStyle/>
        <a:p>
          <a:r>
            <a:rPr lang="en-US" dirty="0"/>
            <a:t>     Public </a:t>
          </a:r>
          <a:br>
            <a:rPr lang="en-US" dirty="0"/>
          </a:br>
          <a:r>
            <a:rPr lang="en-US" dirty="0"/>
            <a:t>    Speaking?</a:t>
          </a:r>
        </a:p>
      </dgm:t>
    </dgm:pt>
    <dgm:pt modelId="{6F97A22B-77A0-406E-9093-242A08F3B166}" type="parTrans" cxnId="{B4274F18-D1AF-4A56-B867-C98B085F6A0C}">
      <dgm:prSet/>
      <dgm:spPr/>
      <dgm:t>
        <a:bodyPr/>
        <a:lstStyle/>
        <a:p>
          <a:endParaRPr lang="en-US"/>
        </a:p>
      </dgm:t>
    </dgm:pt>
    <dgm:pt modelId="{E200A78F-A881-48E7-AD4C-A85F1C2DE602}" type="sibTrans" cxnId="{B4274F18-D1AF-4A56-B867-C98B085F6A0C}">
      <dgm:prSet/>
      <dgm:spPr/>
      <dgm:t>
        <a:bodyPr/>
        <a:lstStyle/>
        <a:p>
          <a:endParaRPr lang="en-US"/>
        </a:p>
      </dgm:t>
    </dgm:pt>
    <dgm:pt modelId="{31B16FF4-D97B-4334-AC23-39B6BD092EB2}">
      <dgm:prSet phldrT="[Text]"/>
      <dgm:spPr/>
      <dgm:t>
        <a:bodyPr/>
        <a:lstStyle/>
        <a:p>
          <a:r>
            <a:rPr lang="en-US" dirty="0"/>
            <a:t>     Phone </a:t>
          </a:r>
          <a:br>
            <a:rPr lang="en-US" dirty="0"/>
          </a:br>
          <a:r>
            <a:rPr lang="en-US" dirty="0"/>
            <a:t>     Skills?</a:t>
          </a:r>
        </a:p>
      </dgm:t>
    </dgm:pt>
    <dgm:pt modelId="{58B00CC3-163C-4F40-BB61-6FE5D4CC0025}" type="parTrans" cxnId="{059F5975-7EAE-4D40-BBC4-2845BC677FCB}">
      <dgm:prSet/>
      <dgm:spPr/>
      <dgm:t>
        <a:bodyPr/>
        <a:lstStyle/>
        <a:p>
          <a:endParaRPr lang="en-US"/>
        </a:p>
      </dgm:t>
    </dgm:pt>
    <dgm:pt modelId="{597B95AC-6C03-4DD5-9CF7-78DD1B7EE04C}" type="sibTrans" cxnId="{059F5975-7EAE-4D40-BBC4-2845BC677FCB}">
      <dgm:prSet/>
      <dgm:spPr/>
      <dgm:t>
        <a:bodyPr/>
        <a:lstStyle/>
        <a:p>
          <a:endParaRPr lang="en-US"/>
        </a:p>
      </dgm:t>
    </dgm:pt>
    <dgm:pt modelId="{FB8F9DF7-894F-4F7C-8D9F-B117538A5E15}">
      <dgm:prSet phldrT="[Text]"/>
      <dgm:spPr/>
      <dgm:t>
        <a:bodyPr/>
        <a:lstStyle/>
        <a:p>
          <a:r>
            <a:rPr lang="en-US" dirty="0"/>
            <a:t>    Good at   </a:t>
          </a:r>
          <a:br>
            <a:rPr lang="en-US" dirty="0"/>
          </a:br>
          <a:r>
            <a:rPr lang="en-US" dirty="0"/>
            <a:t>    Science?</a:t>
          </a:r>
        </a:p>
      </dgm:t>
    </dgm:pt>
    <dgm:pt modelId="{2E4BD2FE-7815-4784-BA1A-EBB958FFED3F}" type="parTrans" cxnId="{F01C1EB2-674C-42FB-8C93-B5CD9C19F225}">
      <dgm:prSet/>
      <dgm:spPr/>
      <dgm:t>
        <a:bodyPr/>
        <a:lstStyle/>
        <a:p>
          <a:endParaRPr lang="en-US"/>
        </a:p>
      </dgm:t>
    </dgm:pt>
    <dgm:pt modelId="{64E6781F-8BF3-42E1-80EE-FDBF68C91FD9}" type="sibTrans" cxnId="{F01C1EB2-674C-42FB-8C93-B5CD9C19F225}">
      <dgm:prSet/>
      <dgm:spPr/>
      <dgm:t>
        <a:bodyPr/>
        <a:lstStyle/>
        <a:p>
          <a:endParaRPr lang="en-US"/>
        </a:p>
      </dgm:t>
    </dgm:pt>
    <dgm:pt modelId="{7FF19024-6BFF-4102-A608-FFF1866121D8}" type="pres">
      <dgm:prSet presAssocID="{95A12E42-AEE3-4629-8B9C-7A79A61839ED}" presName="Name0" presStyleCnt="0">
        <dgm:presLayoutVars>
          <dgm:dir/>
          <dgm:resizeHandles val="exact"/>
        </dgm:presLayoutVars>
      </dgm:prSet>
      <dgm:spPr/>
    </dgm:pt>
    <dgm:pt modelId="{44C2905D-F23C-489F-91FA-C3D51344432D}" type="pres">
      <dgm:prSet presAssocID="{AE106902-AC88-49E9-886D-B33AAFFEDFF3}" presName="composite" presStyleCnt="0"/>
      <dgm:spPr/>
    </dgm:pt>
    <dgm:pt modelId="{5F33CCD7-B717-4DA0-B440-367ADD1A7370}" type="pres">
      <dgm:prSet presAssocID="{AE106902-AC88-49E9-886D-B33AAFFEDFF3}" presName="rect1" presStyleLbl="trAlignAcc1" presStyleIdx="0" presStyleCnt="3">
        <dgm:presLayoutVars>
          <dgm:bulletEnabled val="1"/>
        </dgm:presLayoutVars>
      </dgm:prSet>
      <dgm:spPr/>
    </dgm:pt>
    <dgm:pt modelId="{FF4ECABE-B170-4060-9155-08AF504440D2}" type="pres">
      <dgm:prSet presAssocID="{AE106902-AC88-49E9-886D-B33AAFFEDFF3}" presName="rect2" presStyleLbl="fgImgPlace1" presStyleIdx="0" presStyleCnt="3" custFlipVert="1" custFlipHor="1" custScaleX="17618" custScaleY="8409" custLinFactNeighborX="48322" custLinFactNeighborY="13242"/>
      <dgm:spPr/>
    </dgm:pt>
    <dgm:pt modelId="{83197917-0934-4D94-BF60-AB05C3991104}" type="pres">
      <dgm:prSet presAssocID="{E200A78F-A881-48E7-AD4C-A85F1C2DE602}" presName="sibTrans" presStyleCnt="0"/>
      <dgm:spPr/>
    </dgm:pt>
    <dgm:pt modelId="{595FBA24-E1A6-4C52-B711-BA67373C0080}" type="pres">
      <dgm:prSet presAssocID="{31B16FF4-D97B-4334-AC23-39B6BD092EB2}" presName="composite" presStyleCnt="0"/>
      <dgm:spPr/>
    </dgm:pt>
    <dgm:pt modelId="{8DD50BC0-A695-4401-A830-78F64C40FBE4}" type="pres">
      <dgm:prSet presAssocID="{31B16FF4-D97B-4334-AC23-39B6BD092EB2}" presName="rect1" presStyleLbl="trAlignAcc1" presStyleIdx="1" presStyleCnt="3">
        <dgm:presLayoutVars>
          <dgm:bulletEnabled val="1"/>
        </dgm:presLayoutVars>
      </dgm:prSet>
      <dgm:spPr/>
    </dgm:pt>
    <dgm:pt modelId="{432B3724-B4FC-46EC-9BAB-250212CDE2E6}" type="pres">
      <dgm:prSet presAssocID="{31B16FF4-D97B-4334-AC23-39B6BD092EB2}" presName="rect2" presStyleLbl="fgImgPlace1" presStyleIdx="1" presStyleCnt="3" custFlipHor="1" custScaleX="5655" custScaleY="35770" custLinFactNeighborX="68833" custLinFactNeighborY="791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>
          <a:solidFill>
            <a:schemeClr val="tx1"/>
          </a:solidFill>
        </a:ln>
      </dgm:spPr>
      <dgm:extLst>
        <a:ext uri="{E40237B7-FDA0-4F09-8148-C483321AD2D9}">
          <dgm14:cNvPr xmlns:dgm14="http://schemas.microsoft.com/office/drawing/2010/diagram" id="0" name="" descr="Call center with solid fill"/>
        </a:ext>
      </dgm:extLst>
    </dgm:pt>
    <dgm:pt modelId="{2502B367-3F0C-486F-8515-E197E5972D64}" type="pres">
      <dgm:prSet presAssocID="{597B95AC-6C03-4DD5-9CF7-78DD1B7EE04C}" presName="sibTrans" presStyleCnt="0"/>
      <dgm:spPr/>
    </dgm:pt>
    <dgm:pt modelId="{50241FA4-3C4B-44C8-80E9-CAF3EC24697E}" type="pres">
      <dgm:prSet presAssocID="{FB8F9DF7-894F-4F7C-8D9F-B117538A5E15}" presName="composite" presStyleCnt="0"/>
      <dgm:spPr/>
    </dgm:pt>
    <dgm:pt modelId="{6BD93B9C-F19C-43FB-9E8B-C7319503D379}" type="pres">
      <dgm:prSet presAssocID="{FB8F9DF7-894F-4F7C-8D9F-B117538A5E15}" presName="rect1" presStyleLbl="trAlignAcc1" presStyleIdx="2" presStyleCnt="3" custLinFactNeighborX="-1079" custLinFactNeighborY="6851">
        <dgm:presLayoutVars>
          <dgm:bulletEnabled val="1"/>
        </dgm:presLayoutVars>
      </dgm:prSet>
      <dgm:spPr/>
    </dgm:pt>
    <dgm:pt modelId="{9D691192-4217-4760-8310-10803589E69A}" type="pres">
      <dgm:prSet presAssocID="{FB8F9DF7-894F-4F7C-8D9F-B117538A5E15}" presName="rect2" presStyleLbl="fgImgPlace1" presStyleIdx="2" presStyleCnt="3" custFlipVert="1" custFlipHor="1" custScaleX="20104" custScaleY="17182" custLinFactX="500000" custLinFactY="-1326" custLinFactNeighborX="539040" custLinFactNeighborY="-100000"/>
      <dgm:spPr/>
    </dgm:pt>
  </dgm:ptLst>
  <dgm:cxnLst>
    <dgm:cxn modelId="{39E51A0E-405E-4BE7-810F-CB631C93E537}" type="presOf" srcId="{95A12E42-AEE3-4629-8B9C-7A79A61839ED}" destId="{7FF19024-6BFF-4102-A608-FFF1866121D8}" srcOrd="0" destOrd="0" presId="urn:microsoft.com/office/officeart/2008/layout/PictureStrips"/>
    <dgm:cxn modelId="{B4274F18-D1AF-4A56-B867-C98B085F6A0C}" srcId="{95A12E42-AEE3-4629-8B9C-7A79A61839ED}" destId="{AE106902-AC88-49E9-886D-B33AAFFEDFF3}" srcOrd="0" destOrd="0" parTransId="{6F97A22B-77A0-406E-9093-242A08F3B166}" sibTransId="{E200A78F-A881-48E7-AD4C-A85F1C2DE602}"/>
    <dgm:cxn modelId="{0C39C122-5745-4610-87F2-BAF340CF2CBD}" type="presOf" srcId="{AE106902-AC88-49E9-886D-B33AAFFEDFF3}" destId="{5F33CCD7-B717-4DA0-B440-367ADD1A7370}" srcOrd="0" destOrd="0" presId="urn:microsoft.com/office/officeart/2008/layout/PictureStrips"/>
    <dgm:cxn modelId="{E7123747-0AFE-4E50-AB05-B55C93204AE5}" type="presOf" srcId="{FB8F9DF7-894F-4F7C-8D9F-B117538A5E15}" destId="{6BD93B9C-F19C-43FB-9E8B-C7319503D379}" srcOrd="0" destOrd="0" presId="urn:microsoft.com/office/officeart/2008/layout/PictureStrips"/>
    <dgm:cxn modelId="{059F5975-7EAE-4D40-BBC4-2845BC677FCB}" srcId="{95A12E42-AEE3-4629-8B9C-7A79A61839ED}" destId="{31B16FF4-D97B-4334-AC23-39B6BD092EB2}" srcOrd="1" destOrd="0" parTransId="{58B00CC3-163C-4F40-BB61-6FE5D4CC0025}" sibTransId="{597B95AC-6C03-4DD5-9CF7-78DD1B7EE04C}"/>
    <dgm:cxn modelId="{F01C1EB2-674C-42FB-8C93-B5CD9C19F225}" srcId="{95A12E42-AEE3-4629-8B9C-7A79A61839ED}" destId="{FB8F9DF7-894F-4F7C-8D9F-B117538A5E15}" srcOrd="2" destOrd="0" parTransId="{2E4BD2FE-7815-4784-BA1A-EBB958FFED3F}" sibTransId="{64E6781F-8BF3-42E1-80EE-FDBF68C91FD9}"/>
    <dgm:cxn modelId="{D6603BC1-2CEE-428C-8843-7E57F5F3028D}" type="presOf" srcId="{31B16FF4-D97B-4334-AC23-39B6BD092EB2}" destId="{8DD50BC0-A695-4401-A830-78F64C40FBE4}" srcOrd="0" destOrd="0" presId="urn:microsoft.com/office/officeart/2008/layout/PictureStrips"/>
    <dgm:cxn modelId="{A5745D03-6AEF-46A9-89C8-68D19CD2F2BB}" type="presParOf" srcId="{7FF19024-6BFF-4102-A608-FFF1866121D8}" destId="{44C2905D-F23C-489F-91FA-C3D51344432D}" srcOrd="0" destOrd="0" presId="urn:microsoft.com/office/officeart/2008/layout/PictureStrips"/>
    <dgm:cxn modelId="{84C1C045-0ACE-4412-8ECC-5923375BDD08}" type="presParOf" srcId="{44C2905D-F23C-489F-91FA-C3D51344432D}" destId="{5F33CCD7-B717-4DA0-B440-367ADD1A7370}" srcOrd="0" destOrd="0" presId="urn:microsoft.com/office/officeart/2008/layout/PictureStrips"/>
    <dgm:cxn modelId="{6FA3FAF2-CC71-441A-BE8A-F631D702773D}" type="presParOf" srcId="{44C2905D-F23C-489F-91FA-C3D51344432D}" destId="{FF4ECABE-B170-4060-9155-08AF504440D2}" srcOrd="1" destOrd="0" presId="urn:microsoft.com/office/officeart/2008/layout/PictureStrips"/>
    <dgm:cxn modelId="{E5A18063-328B-4070-942B-23C9F4EEEB90}" type="presParOf" srcId="{7FF19024-6BFF-4102-A608-FFF1866121D8}" destId="{83197917-0934-4D94-BF60-AB05C3991104}" srcOrd="1" destOrd="0" presId="urn:microsoft.com/office/officeart/2008/layout/PictureStrips"/>
    <dgm:cxn modelId="{D51B19A3-0C4C-4F6A-B3FD-1CE1B8DD72AC}" type="presParOf" srcId="{7FF19024-6BFF-4102-A608-FFF1866121D8}" destId="{595FBA24-E1A6-4C52-B711-BA67373C0080}" srcOrd="2" destOrd="0" presId="urn:microsoft.com/office/officeart/2008/layout/PictureStrips"/>
    <dgm:cxn modelId="{2499B226-63BF-478D-8A84-5EEF3DBF7A5F}" type="presParOf" srcId="{595FBA24-E1A6-4C52-B711-BA67373C0080}" destId="{8DD50BC0-A695-4401-A830-78F64C40FBE4}" srcOrd="0" destOrd="0" presId="urn:microsoft.com/office/officeart/2008/layout/PictureStrips"/>
    <dgm:cxn modelId="{48D94585-069D-4257-BF3F-627570D0C1DC}" type="presParOf" srcId="{595FBA24-E1A6-4C52-B711-BA67373C0080}" destId="{432B3724-B4FC-46EC-9BAB-250212CDE2E6}" srcOrd="1" destOrd="0" presId="urn:microsoft.com/office/officeart/2008/layout/PictureStrips"/>
    <dgm:cxn modelId="{D0407005-2391-40DB-9FFA-DF49983A8A35}" type="presParOf" srcId="{7FF19024-6BFF-4102-A608-FFF1866121D8}" destId="{2502B367-3F0C-486F-8515-E197E5972D64}" srcOrd="3" destOrd="0" presId="urn:microsoft.com/office/officeart/2008/layout/PictureStrips"/>
    <dgm:cxn modelId="{E205CFFE-CD5A-4C18-BB6D-56ADC91D3DC3}" type="presParOf" srcId="{7FF19024-6BFF-4102-A608-FFF1866121D8}" destId="{50241FA4-3C4B-44C8-80E9-CAF3EC24697E}" srcOrd="4" destOrd="0" presId="urn:microsoft.com/office/officeart/2008/layout/PictureStrips"/>
    <dgm:cxn modelId="{AEFB9760-58BB-4E2B-B152-016A6142D26E}" type="presParOf" srcId="{50241FA4-3C4B-44C8-80E9-CAF3EC24697E}" destId="{6BD93B9C-F19C-43FB-9E8B-C7319503D379}" srcOrd="0" destOrd="0" presId="urn:microsoft.com/office/officeart/2008/layout/PictureStrips"/>
    <dgm:cxn modelId="{33A37D10-8B24-4055-BF0F-8D01A41ECDCE}" type="presParOf" srcId="{50241FA4-3C4B-44C8-80E9-CAF3EC24697E}" destId="{9D691192-4217-4760-8310-10803589E69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9C4A3-013E-4E9D-81DD-15A421FE32FA}" type="doc">
      <dgm:prSet loTypeId="urn:microsoft.com/office/officeart/2018/5/layout/IconCircleLabel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B939FB8-09A8-47A0-8F6B-B9DFE0CF2579}">
      <dgm:prSet/>
      <dgm:spPr/>
      <dgm:t>
        <a:bodyPr/>
        <a:lstStyle/>
        <a:p>
          <a:pPr>
            <a:defRPr cap="all"/>
          </a:pPr>
          <a:r>
            <a:rPr lang="en-US"/>
            <a:t>1. Soft Skills</a:t>
          </a:r>
        </a:p>
      </dgm:t>
    </dgm:pt>
    <dgm:pt modelId="{74EEF8CC-3B42-4C4B-8B20-CAF046D633D7}" type="parTrans" cxnId="{3A2E65A0-15DE-4249-AD1C-C644F0640628}">
      <dgm:prSet/>
      <dgm:spPr/>
      <dgm:t>
        <a:bodyPr/>
        <a:lstStyle/>
        <a:p>
          <a:endParaRPr lang="en-US"/>
        </a:p>
      </dgm:t>
    </dgm:pt>
    <dgm:pt modelId="{7BEC57DE-0B22-4CAB-B848-45BF1B357698}" type="sibTrans" cxnId="{3A2E65A0-15DE-4249-AD1C-C644F0640628}">
      <dgm:prSet/>
      <dgm:spPr/>
      <dgm:t>
        <a:bodyPr/>
        <a:lstStyle/>
        <a:p>
          <a:endParaRPr lang="en-US"/>
        </a:p>
      </dgm:t>
    </dgm:pt>
    <dgm:pt modelId="{DF993679-F425-4C29-8E4C-BE15BC76C968}">
      <dgm:prSet/>
      <dgm:spPr/>
      <dgm:t>
        <a:bodyPr/>
        <a:lstStyle/>
        <a:p>
          <a:pPr>
            <a:defRPr cap="all"/>
          </a:pPr>
          <a:r>
            <a:rPr lang="en-US" dirty="0"/>
            <a:t>2. transferable Skills</a:t>
          </a:r>
        </a:p>
      </dgm:t>
    </dgm:pt>
    <dgm:pt modelId="{BC8651EE-9AB3-4264-9997-C8F523B1004C}" type="parTrans" cxnId="{EE76FC7F-CE9A-4E83-BA06-AFFBA00897B2}">
      <dgm:prSet/>
      <dgm:spPr/>
      <dgm:t>
        <a:bodyPr/>
        <a:lstStyle/>
        <a:p>
          <a:endParaRPr lang="en-US"/>
        </a:p>
      </dgm:t>
    </dgm:pt>
    <dgm:pt modelId="{B5823A11-7ECB-4AF6-A0DA-DD2D3909DDA8}" type="sibTrans" cxnId="{EE76FC7F-CE9A-4E83-BA06-AFFBA00897B2}">
      <dgm:prSet/>
      <dgm:spPr/>
      <dgm:t>
        <a:bodyPr/>
        <a:lstStyle/>
        <a:p>
          <a:endParaRPr lang="en-US"/>
        </a:p>
      </dgm:t>
    </dgm:pt>
    <dgm:pt modelId="{EE3C52C3-984A-4700-91A9-B87E922A60E7}">
      <dgm:prSet/>
      <dgm:spPr/>
      <dgm:t>
        <a:bodyPr/>
        <a:lstStyle/>
        <a:p>
          <a:pPr>
            <a:defRPr cap="all"/>
          </a:pPr>
          <a:r>
            <a:rPr lang="en-US" dirty="0"/>
            <a:t>3. </a:t>
          </a:r>
          <a:r>
            <a:rPr lang="en-US"/>
            <a:t>Job-related </a:t>
          </a:r>
          <a:r>
            <a:rPr lang="en-US" dirty="0"/>
            <a:t>Skills</a:t>
          </a:r>
        </a:p>
      </dgm:t>
    </dgm:pt>
    <dgm:pt modelId="{7FF8EAA1-C0CF-4311-8A55-8FF57DAAD53C}" type="parTrans" cxnId="{634CAA56-5087-4484-A53C-CD624834D5B2}">
      <dgm:prSet/>
      <dgm:spPr/>
      <dgm:t>
        <a:bodyPr/>
        <a:lstStyle/>
        <a:p>
          <a:endParaRPr lang="en-US"/>
        </a:p>
      </dgm:t>
    </dgm:pt>
    <dgm:pt modelId="{C2095A92-9B07-4B22-BF1F-14E0C5DA1FE1}" type="sibTrans" cxnId="{634CAA56-5087-4484-A53C-CD624834D5B2}">
      <dgm:prSet/>
      <dgm:spPr/>
      <dgm:t>
        <a:bodyPr/>
        <a:lstStyle/>
        <a:p>
          <a:endParaRPr lang="en-US"/>
        </a:p>
      </dgm:t>
    </dgm:pt>
    <dgm:pt modelId="{5AA64AEF-DBC4-4D1B-909B-CC58F8349F55}" type="pres">
      <dgm:prSet presAssocID="{0CF9C4A3-013E-4E9D-81DD-15A421FE32FA}" presName="root" presStyleCnt="0">
        <dgm:presLayoutVars>
          <dgm:dir/>
          <dgm:resizeHandles val="exact"/>
        </dgm:presLayoutVars>
      </dgm:prSet>
      <dgm:spPr/>
    </dgm:pt>
    <dgm:pt modelId="{03A3DF25-1638-459E-BCD7-E93EB6D6F536}" type="pres">
      <dgm:prSet presAssocID="{DB939FB8-09A8-47A0-8F6B-B9DFE0CF2579}" presName="compNode" presStyleCnt="0"/>
      <dgm:spPr/>
    </dgm:pt>
    <dgm:pt modelId="{0B8C32AB-D266-4E37-937E-D6EBC681E85E}" type="pres">
      <dgm:prSet presAssocID="{DB939FB8-09A8-47A0-8F6B-B9DFE0CF2579}" presName="iconBgRect" presStyleLbl="bgShp" presStyleIdx="0" presStyleCnt="3"/>
      <dgm:spPr/>
    </dgm:pt>
    <dgm:pt modelId="{764A1DFB-5ED7-479E-9725-163DA10DCC9F}" type="pres">
      <dgm:prSet presAssocID="{DB939FB8-09A8-47A0-8F6B-B9DFE0CF257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48B2E76-230E-4809-8889-8475B25F096E}" type="pres">
      <dgm:prSet presAssocID="{DB939FB8-09A8-47A0-8F6B-B9DFE0CF2579}" presName="spaceRect" presStyleCnt="0"/>
      <dgm:spPr/>
    </dgm:pt>
    <dgm:pt modelId="{4818AD74-3E89-4BBF-BC44-79047DD4ABF6}" type="pres">
      <dgm:prSet presAssocID="{DB939FB8-09A8-47A0-8F6B-B9DFE0CF2579}" presName="textRect" presStyleLbl="revTx" presStyleIdx="0" presStyleCnt="3">
        <dgm:presLayoutVars>
          <dgm:chMax val="1"/>
          <dgm:chPref val="1"/>
        </dgm:presLayoutVars>
      </dgm:prSet>
      <dgm:spPr/>
    </dgm:pt>
    <dgm:pt modelId="{51B9A2AE-8F85-4280-BFF7-6F8ECE420799}" type="pres">
      <dgm:prSet presAssocID="{7BEC57DE-0B22-4CAB-B848-45BF1B357698}" presName="sibTrans" presStyleCnt="0"/>
      <dgm:spPr/>
    </dgm:pt>
    <dgm:pt modelId="{F4697A98-74B3-42FA-AEB1-67345DE55E5F}" type="pres">
      <dgm:prSet presAssocID="{DF993679-F425-4C29-8E4C-BE15BC76C968}" presName="compNode" presStyleCnt="0"/>
      <dgm:spPr/>
    </dgm:pt>
    <dgm:pt modelId="{210C936A-A8BB-4DC8-9958-5C07F1CFF127}" type="pres">
      <dgm:prSet presAssocID="{DF993679-F425-4C29-8E4C-BE15BC76C968}" presName="iconBgRect" presStyleLbl="bgShp" presStyleIdx="1" presStyleCnt="3" custLinFactX="100000" custLinFactNeighborX="106221" custLinFactNeighborY="-5297"/>
      <dgm:spPr/>
    </dgm:pt>
    <dgm:pt modelId="{9AD6DD53-D62E-4A20-9B48-F9904DCC1143}" type="pres">
      <dgm:prSet presAssocID="{DF993679-F425-4C29-8E4C-BE15BC76C968}" presName="iconRect" presStyleLbl="node1" presStyleIdx="1" presStyleCnt="3" custLinFactX="156863" custLinFactNeighborX="200000" custLinFactNeighborY="-842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1F491BFF-FD86-4BBE-ACAB-4C8ED6BD64CB}" type="pres">
      <dgm:prSet presAssocID="{DF993679-F425-4C29-8E4C-BE15BC76C968}" presName="spaceRect" presStyleCnt="0"/>
      <dgm:spPr/>
    </dgm:pt>
    <dgm:pt modelId="{C2F4D75C-3E3E-4C15-AF61-5BF076051448}" type="pres">
      <dgm:prSet presAssocID="{DF993679-F425-4C29-8E4C-BE15BC76C968}" presName="textRect" presStyleLbl="revTx" presStyleIdx="1" presStyleCnt="3">
        <dgm:presLayoutVars>
          <dgm:chMax val="1"/>
          <dgm:chPref val="1"/>
        </dgm:presLayoutVars>
      </dgm:prSet>
      <dgm:spPr/>
    </dgm:pt>
    <dgm:pt modelId="{5C038BD5-5964-4D6F-BF98-0B363E65B88C}" type="pres">
      <dgm:prSet presAssocID="{B5823A11-7ECB-4AF6-A0DA-DD2D3909DDA8}" presName="sibTrans" presStyleCnt="0"/>
      <dgm:spPr/>
    </dgm:pt>
    <dgm:pt modelId="{02946367-8847-495E-AE7F-7D1189C725B3}" type="pres">
      <dgm:prSet presAssocID="{EE3C52C3-984A-4700-91A9-B87E922A60E7}" presName="compNode" presStyleCnt="0"/>
      <dgm:spPr/>
    </dgm:pt>
    <dgm:pt modelId="{9F3EA983-ECE0-48BA-A89D-694FBCFA07E7}" type="pres">
      <dgm:prSet presAssocID="{EE3C52C3-984A-4700-91A9-B87E922A60E7}" presName="iconBgRect" presStyleLbl="bgShp" presStyleIdx="2" presStyleCnt="3" custLinFactX="-92623" custLinFactNeighborX="-100000" custLinFactNeighborY="3412"/>
      <dgm:spPr/>
    </dgm:pt>
    <dgm:pt modelId="{0C1B8059-B737-40A6-874F-90DABED303B9}" type="pres">
      <dgm:prSet presAssocID="{EE3C52C3-984A-4700-91A9-B87E922A60E7}" presName="iconRect" presStyleLbl="node1" presStyleIdx="2" presStyleCnt="3" custLinFactX="-135714" custLinFactNeighborX="-200000" custLinFactNeighborY="1307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uzzle"/>
        </a:ext>
      </dgm:extLst>
    </dgm:pt>
    <dgm:pt modelId="{2787C736-2783-4E99-A3D8-D06801CA71FE}" type="pres">
      <dgm:prSet presAssocID="{EE3C52C3-984A-4700-91A9-B87E922A60E7}" presName="spaceRect" presStyleCnt="0"/>
      <dgm:spPr/>
    </dgm:pt>
    <dgm:pt modelId="{52A0EB5E-4BDF-4548-9362-C621E8B7D8A9}" type="pres">
      <dgm:prSet presAssocID="{EE3C52C3-984A-4700-91A9-B87E922A60E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92F0A73-83FB-45AC-BD2A-BD2E84BEF77B}" type="presOf" srcId="{DB939FB8-09A8-47A0-8F6B-B9DFE0CF2579}" destId="{4818AD74-3E89-4BBF-BC44-79047DD4ABF6}" srcOrd="0" destOrd="0" presId="urn:microsoft.com/office/officeart/2018/5/layout/IconCircleLabelList"/>
    <dgm:cxn modelId="{634CAA56-5087-4484-A53C-CD624834D5B2}" srcId="{0CF9C4A3-013E-4E9D-81DD-15A421FE32FA}" destId="{EE3C52C3-984A-4700-91A9-B87E922A60E7}" srcOrd="2" destOrd="0" parTransId="{7FF8EAA1-C0CF-4311-8A55-8FF57DAAD53C}" sibTransId="{C2095A92-9B07-4B22-BF1F-14E0C5DA1FE1}"/>
    <dgm:cxn modelId="{EE76FC7F-CE9A-4E83-BA06-AFFBA00897B2}" srcId="{0CF9C4A3-013E-4E9D-81DD-15A421FE32FA}" destId="{DF993679-F425-4C29-8E4C-BE15BC76C968}" srcOrd="1" destOrd="0" parTransId="{BC8651EE-9AB3-4264-9997-C8F523B1004C}" sibTransId="{B5823A11-7ECB-4AF6-A0DA-DD2D3909DDA8}"/>
    <dgm:cxn modelId="{77D6889D-2B70-4F81-A5ED-E42FED641B87}" type="presOf" srcId="{EE3C52C3-984A-4700-91A9-B87E922A60E7}" destId="{52A0EB5E-4BDF-4548-9362-C621E8B7D8A9}" srcOrd="0" destOrd="0" presId="urn:microsoft.com/office/officeart/2018/5/layout/IconCircleLabelList"/>
    <dgm:cxn modelId="{3A2E65A0-15DE-4249-AD1C-C644F0640628}" srcId="{0CF9C4A3-013E-4E9D-81DD-15A421FE32FA}" destId="{DB939FB8-09A8-47A0-8F6B-B9DFE0CF2579}" srcOrd="0" destOrd="0" parTransId="{74EEF8CC-3B42-4C4B-8B20-CAF046D633D7}" sibTransId="{7BEC57DE-0B22-4CAB-B848-45BF1B357698}"/>
    <dgm:cxn modelId="{B738FBAB-3045-42FE-B4A9-B5AE6F271758}" type="presOf" srcId="{DF993679-F425-4C29-8E4C-BE15BC76C968}" destId="{C2F4D75C-3E3E-4C15-AF61-5BF076051448}" srcOrd="0" destOrd="0" presId="urn:microsoft.com/office/officeart/2018/5/layout/IconCircleLabelList"/>
    <dgm:cxn modelId="{0EC3A5FB-C59A-483E-A24A-6A6CF0DBCD7C}" type="presOf" srcId="{0CF9C4A3-013E-4E9D-81DD-15A421FE32FA}" destId="{5AA64AEF-DBC4-4D1B-909B-CC58F8349F55}" srcOrd="0" destOrd="0" presId="urn:microsoft.com/office/officeart/2018/5/layout/IconCircleLabelList"/>
    <dgm:cxn modelId="{D4FE5CC2-151C-4330-8329-E3AA89BD6D26}" type="presParOf" srcId="{5AA64AEF-DBC4-4D1B-909B-CC58F8349F55}" destId="{03A3DF25-1638-459E-BCD7-E93EB6D6F536}" srcOrd="0" destOrd="0" presId="urn:microsoft.com/office/officeart/2018/5/layout/IconCircleLabelList"/>
    <dgm:cxn modelId="{C626D05E-671D-40E5-8BB4-F3794C2670EA}" type="presParOf" srcId="{03A3DF25-1638-459E-BCD7-E93EB6D6F536}" destId="{0B8C32AB-D266-4E37-937E-D6EBC681E85E}" srcOrd="0" destOrd="0" presId="urn:microsoft.com/office/officeart/2018/5/layout/IconCircleLabelList"/>
    <dgm:cxn modelId="{0E2B278B-D8D2-4A96-ACA8-50A9314DE7BD}" type="presParOf" srcId="{03A3DF25-1638-459E-BCD7-E93EB6D6F536}" destId="{764A1DFB-5ED7-479E-9725-163DA10DCC9F}" srcOrd="1" destOrd="0" presId="urn:microsoft.com/office/officeart/2018/5/layout/IconCircleLabelList"/>
    <dgm:cxn modelId="{C5358A70-7135-42B8-B093-1D7DD26B4096}" type="presParOf" srcId="{03A3DF25-1638-459E-BCD7-E93EB6D6F536}" destId="{448B2E76-230E-4809-8889-8475B25F096E}" srcOrd="2" destOrd="0" presId="urn:microsoft.com/office/officeart/2018/5/layout/IconCircleLabelList"/>
    <dgm:cxn modelId="{4AB17F20-8936-49E0-A352-58BB24C4FECC}" type="presParOf" srcId="{03A3DF25-1638-459E-BCD7-E93EB6D6F536}" destId="{4818AD74-3E89-4BBF-BC44-79047DD4ABF6}" srcOrd="3" destOrd="0" presId="urn:microsoft.com/office/officeart/2018/5/layout/IconCircleLabelList"/>
    <dgm:cxn modelId="{AFF72D9B-4749-4B59-8F4C-BCEC25669D7F}" type="presParOf" srcId="{5AA64AEF-DBC4-4D1B-909B-CC58F8349F55}" destId="{51B9A2AE-8F85-4280-BFF7-6F8ECE420799}" srcOrd="1" destOrd="0" presId="urn:microsoft.com/office/officeart/2018/5/layout/IconCircleLabelList"/>
    <dgm:cxn modelId="{33583230-9B9F-459F-88D8-FC4B0792C00F}" type="presParOf" srcId="{5AA64AEF-DBC4-4D1B-909B-CC58F8349F55}" destId="{F4697A98-74B3-42FA-AEB1-67345DE55E5F}" srcOrd="2" destOrd="0" presId="urn:microsoft.com/office/officeart/2018/5/layout/IconCircleLabelList"/>
    <dgm:cxn modelId="{9A7FF67D-2069-415E-A8A0-A81DDFC5C58F}" type="presParOf" srcId="{F4697A98-74B3-42FA-AEB1-67345DE55E5F}" destId="{210C936A-A8BB-4DC8-9958-5C07F1CFF127}" srcOrd="0" destOrd="0" presId="urn:microsoft.com/office/officeart/2018/5/layout/IconCircleLabelList"/>
    <dgm:cxn modelId="{9E0CA2EB-793E-4619-8583-303571DFA59C}" type="presParOf" srcId="{F4697A98-74B3-42FA-AEB1-67345DE55E5F}" destId="{9AD6DD53-D62E-4A20-9B48-F9904DCC1143}" srcOrd="1" destOrd="0" presId="urn:microsoft.com/office/officeart/2018/5/layout/IconCircleLabelList"/>
    <dgm:cxn modelId="{680337F5-9E2D-4476-B893-1E9A14F3E005}" type="presParOf" srcId="{F4697A98-74B3-42FA-AEB1-67345DE55E5F}" destId="{1F491BFF-FD86-4BBE-ACAB-4C8ED6BD64CB}" srcOrd="2" destOrd="0" presId="urn:microsoft.com/office/officeart/2018/5/layout/IconCircleLabelList"/>
    <dgm:cxn modelId="{B468C1DC-9D15-4708-BE5C-0B9454BA23BB}" type="presParOf" srcId="{F4697A98-74B3-42FA-AEB1-67345DE55E5F}" destId="{C2F4D75C-3E3E-4C15-AF61-5BF076051448}" srcOrd="3" destOrd="0" presId="urn:microsoft.com/office/officeart/2018/5/layout/IconCircleLabelList"/>
    <dgm:cxn modelId="{74E2D9B3-269E-4EA6-B3D7-5115AB455E3B}" type="presParOf" srcId="{5AA64AEF-DBC4-4D1B-909B-CC58F8349F55}" destId="{5C038BD5-5964-4D6F-BF98-0B363E65B88C}" srcOrd="3" destOrd="0" presId="urn:microsoft.com/office/officeart/2018/5/layout/IconCircleLabelList"/>
    <dgm:cxn modelId="{FE53B0A9-C469-4653-AE25-8D6A34F7BBF4}" type="presParOf" srcId="{5AA64AEF-DBC4-4D1B-909B-CC58F8349F55}" destId="{02946367-8847-495E-AE7F-7D1189C725B3}" srcOrd="4" destOrd="0" presId="urn:microsoft.com/office/officeart/2018/5/layout/IconCircleLabelList"/>
    <dgm:cxn modelId="{D1C24A7C-65ED-4A41-9628-B23499428562}" type="presParOf" srcId="{02946367-8847-495E-AE7F-7D1189C725B3}" destId="{9F3EA983-ECE0-48BA-A89D-694FBCFA07E7}" srcOrd="0" destOrd="0" presId="urn:microsoft.com/office/officeart/2018/5/layout/IconCircleLabelList"/>
    <dgm:cxn modelId="{A1DA52B8-1DF8-4AC8-9DCF-34E0BED4FA3E}" type="presParOf" srcId="{02946367-8847-495E-AE7F-7D1189C725B3}" destId="{0C1B8059-B737-40A6-874F-90DABED303B9}" srcOrd="1" destOrd="0" presId="urn:microsoft.com/office/officeart/2018/5/layout/IconCircleLabelList"/>
    <dgm:cxn modelId="{E2DF3388-C1DD-4699-8EEC-B68A4FA53952}" type="presParOf" srcId="{02946367-8847-495E-AE7F-7D1189C725B3}" destId="{2787C736-2783-4E99-A3D8-D06801CA71FE}" srcOrd="2" destOrd="0" presId="urn:microsoft.com/office/officeart/2018/5/layout/IconCircleLabelList"/>
    <dgm:cxn modelId="{A4C9C15E-A4D8-4B6A-972A-CD279E2E8209}" type="presParOf" srcId="{02946367-8847-495E-AE7F-7D1189C725B3}" destId="{52A0EB5E-4BDF-4548-9362-C621E8B7D8A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33CCD7-B717-4DA0-B440-367ADD1A7370}">
      <dsp:nvSpPr>
        <dsp:cNvPr id="0" name=""/>
        <dsp:cNvSpPr/>
      </dsp:nvSpPr>
      <dsp:spPr>
        <a:xfrm>
          <a:off x="4048" y="711743"/>
          <a:ext cx="4534316" cy="141697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9764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     Public </a:t>
          </a:r>
          <a:br>
            <a:rPr lang="en-US" sz="3700" kern="1200" dirty="0"/>
          </a:br>
          <a:r>
            <a:rPr lang="en-US" sz="3700" kern="1200" dirty="0"/>
            <a:t>    Speaking?</a:t>
          </a:r>
        </a:p>
      </dsp:txBody>
      <dsp:txXfrm>
        <a:off x="4048" y="711743"/>
        <a:ext cx="4534316" cy="1416973"/>
      </dsp:txXfrm>
    </dsp:sp>
    <dsp:sp modelId="{FF4ECABE-B170-4060-9155-08AF504440D2}">
      <dsp:nvSpPr>
        <dsp:cNvPr id="0" name=""/>
        <dsp:cNvSpPr/>
      </dsp:nvSpPr>
      <dsp:spPr>
        <a:xfrm flipH="1" flipV="1">
          <a:off x="702981" y="1385442"/>
          <a:ext cx="174749" cy="12511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D50BC0-A695-4401-A830-78F64C40FBE4}">
      <dsp:nvSpPr>
        <dsp:cNvPr id="0" name=""/>
        <dsp:cNvSpPr/>
      </dsp:nvSpPr>
      <dsp:spPr>
        <a:xfrm>
          <a:off x="4762797" y="711743"/>
          <a:ext cx="4534316" cy="141697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9764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     Phone </a:t>
          </a:r>
          <a:br>
            <a:rPr lang="en-US" sz="3700" kern="1200" dirty="0"/>
          </a:br>
          <a:r>
            <a:rPr lang="en-US" sz="3700" kern="1200" dirty="0"/>
            <a:t>     Skills?</a:t>
          </a:r>
        </a:p>
      </dsp:txBody>
      <dsp:txXfrm>
        <a:off x="4762797" y="711743"/>
        <a:ext cx="4534316" cy="1416973"/>
      </dsp:txXfrm>
    </dsp:sp>
    <dsp:sp modelId="{432B3724-B4FC-46EC-9BAB-250212CDE2E6}">
      <dsp:nvSpPr>
        <dsp:cNvPr id="0" name=""/>
        <dsp:cNvSpPr/>
      </dsp:nvSpPr>
      <dsp:spPr>
        <a:xfrm flipH="1">
          <a:off x="5724504" y="1102659"/>
          <a:ext cx="56090" cy="53219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D93B9C-F19C-43FB-9E8B-C7319503D379}">
      <dsp:nvSpPr>
        <dsp:cNvPr id="0" name=""/>
        <dsp:cNvSpPr/>
      </dsp:nvSpPr>
      <dsp:spPr>
        <a:xfrm>
          <a:off x="2334497" y="2387959"/>
          <a:ext cx="4534316" cy="1416973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9764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    Good at   </a:t>
          </a:r>
          <a:br>
            <a:rPr lang="en-US" sz="3700" kern="1200" dirty="0"/>
          </a:br>
          <a:r>
            <a:rPr lang="en-US" sz="3700" kern="1200" dirty="0"/>
            <a:t>    Science?</a:t>
          </a:r>
        </a:p>
      </dsp:txBody>
      <dsp:txXfrm>
        <a:off x="2334497" y="2387959"/>
        <a:ext cx="4534316" cy="1416973"/>
      </dsp:txXfrm>
    </dsp:sp>
    <dsp:sp modelId="{9D691192-4217-4760-8310-10803589E69A}">
      <dsp:nvSpPr>
        <dsp:cNvPr id="0" name=""/>
        <dsp:cNvSpPr/>
      </dsp:nvSpPr>
      <dsp:spPr>
        <a:xfrm flipH="1" flipV="1">
          <a:off x="9101754" y="1194749"/>
          <a:ext cx="199407" cy="255637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8C32AB-D266-4E37-937E-D6EBC681E85E}">
      <dsp:nvSpPr>
        <dsp:cNvPr id="0" name=""/>
        <dsp:cNvSpPr/>
      </dsp:nvSpPr>
      <dsp:spPr>
        <a:xfrm>
          <a:off x="645650" y="778500"/>
          <a:ext cx="1749937" cy="1749937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4A1DFB-5ED7-479E-9725-163DA10DCC9F}">
      <dsp:nvSpPr>
        <dsp:cNvPr id="0" name=""/>
        <dsp:cNvSpPr/>
      </dsp:nvSpPr>
      <dsp:spPr>
        <a:xfrm>
          <a:off x="1018587" y="1151437"/>
          <a:ext cx="1004062" cy="10040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18AD74-3E89-4BBF-BC44-79047DD4ABF6}">
      <dsp:nvSpPr>
        <dsp:cNvPr id="0" name=""/>
        <dsp:cNvSpPr/>
      </dsp:nvSpPr>
      <dsp:spPr>
        <a:xfrm>
          <a:off x="86244" y="3073500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/>
            <a:t>1. Soft Skills</a:t>
          </a:r>
        </a:p>
      </dsp:txBody>
      <dsp:txXfrm>
        <a:off x="86244" y="3073500"/>
        <a:ext cx="2868750" cy="720000"/>
      </dsp:txXfrm>
    </dsp:sp>
    <dsp:sp modelId="{210C936A-A8BB-4DC8-9958-5C07F1CFF127}">
      <dsp:nvSpPr>
        <dsp:cNvPr id="0" name=""/>
        <dsp:cNvSpPr/>
      </dsp:nvSpPr>
      <dsp:spPr>
        <a:xfrm>
          <a:off x="7625170" y="685805"/>
          <a:ext cx="1749937" cy="1749937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6DD53-D62E-4A20-9B48-F9904DCC1143}">
      <dsp:nvSpPr>
        <dsp:cNvPr id="0" name=""/>
        <dsp:cNvSpPr/>
      </dsp:nvSpPr>
      <dsp:spPr>
        <a:xfrm>
          <a:off x="7972496" y="1066805"/>
          <a:ext cx="1004062" cy="10040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F4D75C-3E3E-4C15-AF61-5BF076051448}">
      <dsp:nvSpPr>
        <dsp:cNvPr id="0" name=""/>
        <dsp:cNvSpPr/>
      </dsp:nvSpPr>
      <dsp:spPr>
        <a:xfrm>
          <a:off x="3457025" y="3073500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2. transferable Skills</a:t>
          </a:r>
        </a:p>
      </dsp:txBody>
      <dsp:txXfrm>
        <a:off x="3457025" y="3073500"/>
        <a:ext cx="2868750" cy="720000"/>
      </dsp:txXfrm>
    </dsp:sp>
    <dsp:sp modelId="{9F3EA983-ECE0-48BA-A89D-694FBCFA07E7}">
      <dsp:nvSpPr>
        <dsp:cNvPr id="0" name=""/>
        <dsp:cNvSpPr/>
      </dsp:nvSpPr>
      <dsp:spPr>
        <a:xfrm>
          <a:off x="4016430" y="838207"/>
          <a:ext cx="1749937" cy="1749937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B8059-B737-40A6-874F-90DABED303B9}">
      <dsp:nvSpPr>
        <dsp:cNvPr id="0" name=""/>
        <dsp:cNvSpPr/>
      </dsp:nvSpPr>
      <dsp:spPr>
        <a:xfrm>
          <a:off x="4389372" y="1282728"/>
          <a:ext cx="1004062" cy="10040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EB5E-4BDF-4548-9362-C621E8B7D8A9}">
      <dsp:nvSpPr>
        <dsp:cNvPr id="0" name=""/>
        <dsp:cNvSpPr/>
      </dsp:nvSpPr>
      <dsp:spPr>
        <a:xfrm>
          <a:off x="6827806" y="3073500"/>
          <a:ext cx="286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/>
            <a:t>3. </a:t>
          </a:r>
          <a:r>
            <a:rPr lang="en-US" sz="2300" kern="1200"/>
            <a:t>Job-related </a:t>
          </a:r>
          <a:r>
            <a:rPr lang="en-US" sz="2300" kern="1200" dirty="0"/>
            <a:t>Skills</a:t>
          </a:r>
        </a:p>
      </dsp:txBody>
      <dsp:txXfrm>
        <a:off x="6827806" y="3073500"/>
        <a:ext cx="28687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video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Even if you’re brand new to the workforce, you have strengths and skills you don’t even realize. These can be very valuable to employers</a:t>
            </a:r>
          </a:p>
          <a:p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This presentation </a:t>
            </a: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will help you understand where your strengths lie and what skills you possess.</a:t>
            </a:r>
          </a:p>
          <a:p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None of us all have the same set of strengths and skills. Some people might be good with math while others might excel at projects where they use their hands.</a:t>
            </a:r>
          </a:p>
          <a:p>
            <a:pPr hangingPunct="0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It’s important to be able to identify the things you’re good at doing when you want to seem like a good hire to an employer.</a:t>
            </a:r>
          </a:p>
          <a:p>
            <a:pPr hangingPunct="0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Before you begin a proper job search, take time to assess what your strengths are. Even something as simple as “being good at working with others” could be a very valuable asset.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When interviewing for a job, most people mention technical skills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training, such as the ability to create spreadsheets or drive a forklift. While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job-related skills are important, they are not the only type of skill. To better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visualize the skills you have, think of your set of skills as a triangle, with each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side representing a different category of skills.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There are job-related (or hard) skills needed for a specific job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Soft skills which are skills dealing with self-management or working with others.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the type of self-management and interpersonal skills that can be called transferable skills, which can be used in many types of jobs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Soft skills, which require interacting with people both inside and outside your workplace, are very much in demand.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Soft skills might involve arriving on time, respecting differences, asking for help,  or even having a good sense of humor.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Employers want to know that potential employees can be team players, whether or not their position is part of a team or a solo operations. 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 employee’s soft skills can reflect positively or negatively on the company.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Take a moment to reflect on your interpersonal skills and how you might be able to demonstrate them to a potential employer.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9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Transferable skills are those you can take with you from one job to another.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have hundreds of these skills. You’ve learned and used them at home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 school, in hobbies, in leisure activities, and in volunteer and paid jobs.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These skills might involve leadership abilities, creative or artistic abilities, working with words or ideas, working with things, working with data and numbers, working with people, or working with technology.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Using those categories as a guidelines, consider the skills you may have that would work well, no matter what position you move into.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4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Knowing your soft skills and transferable skills is important. Still, many jobs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require skills that are specific to the occupation. For example, an airline pilot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obviously must know how to fly an airplane. Being “good with people” or “well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organized” would not be enough.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. You may have more job-related skills than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realize, and you may have other skills that will help you learn a job quickly.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Consider your education and accomplishments, identify your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job-related skills, and develop specific examples of when and where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used those skills. This thorough review of your history will prepare you to plan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career, answer interview questions, and write a good resume.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4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HelveticaNeueLTStd-Cn"/>
              </a:rPr>
              <a:t>Stories are a great way to explain your power skills to an employer. Choose one of your top skills and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write a story using the STAR method. Describe a </a:t>
            </a:r>
            <a:r>
              <a:rPr lang="en-US" sz="1800" b="1" i="0" u="none" strike="noStrike" baseline="0" dirty="0">
                <a:latin typeface="HelveticaNeueLTStd-BdCn"/>
              </a:rPr>
              <a:t>s</a:t>
            </a:r>
            <a:r>
              <a:rPr lang="en-US" sz="1800" b="0" i="0" u="none" strike="noStrike" baseline="0" dirty="0">
                <a:latin typeface="HelveticaNeueLTStd-Cn"/>
              </a:rPr>
              <a:t>ituation you faced, your </a:t>
            </a:r>
            <a:r>
              <a:rPr lang="en-US" sz="1800" b="1" i="0" u="none" strike="noStrike" baseline="0" dirty="0">
                <a:latin typeface="HelveticaNeueLTStd-BdCn"/>
              </a:rPr>
              <a:t>t</a:t>
            </a:r>
            <a:r>
              <a:rPr lang="en-US" sz="1800" b="0" i="0" u="none" strike="noStrike" baseline="0" dirty="0">
                <a:latin typeface="HelveticaNeueLTStd-Cn"/>
              </a:rPr>
              <a:t>ask in this situation, the</a:t>
            </a:r>
          </a:p>
          <a:p>
            <a:pPr algn="l"/>
            <a:r>
              <a:rPr lang="en-US" sz="1800" b="1" i="0" u="none" strike="noStrike" baseline="0" dirty="0">
                <a:latin typeface="HelveticaNeueLTStd-BdCn"/>
              </a:rPr>
              <a:t>a</a:t>
            </a:r>
            <a:r>
              <a:rPr lang="en-US" sz="1800" b="0" i="0" u="none" strike="noStrike" baseline="0" dirty="0">
                <a:latin typeface="HelveticaNeueLTStd-Cn"/>
              </a:rPr>
              <a:t>ction you took, and the </a:t>
            </a:r>
            <a:r>
              <a:rPr lang="en-US" sz="1800" b="1" i="0" u="none" strike="noStrike" baseline="0" dirty="0">
                <a:latin typeface="HelveticaNeueLTStd-BdCn"/>
              </a:rPr>
              <a:t>r</a:t>
            </a:r>
            <a:r>
              <a:rPr lang="en-US" sz="1800" b="0" i="0" u="none" strike="noStrike" baseline="0" dirty="0">
                <a:latin typeface="HelveticaNeueLTStd-Cn"/>
              </a:rPr>
              <a:t>esults you achieved. Try to quantify the results by giving numbers such as</a:t>
            </a:r>
          </a:p>
          <a:p>
            <a:pPr algn="l"/>
            <a:r>
              <a:rPr lang="en-US" sz="1800" b="0" i="0" u="none" strike="noStrike" baseline="0" dirty="0">
                <a:latin typeface="HelveticaNeueLTStd-Cn"/>
              </a:rPr>
              <a:t>money you saved, sales increased, or other measurement.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39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You now have the basis for describing your key soft skills, transferable skills,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job-related skills. You have a new skills language. However, as with any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new language, you need to use it. As you develop your skills language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stories, you will get better at explaining what you are good at and how you can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best use your skills. You will be able to use your skills language in interviews,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applications, resumes, and job advancement.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19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sv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creativecommons.org/licenses/by-nc/3.0/" TargetMode="External"/><Relationship Id="rId4" Type="http://schemas.openxmlformats.org/officeDocument/2006/relationships/hyperlink" Target="https://freepngimg.com/png/26480-airplane-clipart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to Know Your</a:t>
            </a:r>
            <a:br>
              <a:rPr lang="en-US" dirty="0"/>
            </a:br>
            <a:r>
              <a:rPr lang="en-US" dirty="0"/>
              <a:t>Strengths and Skills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5400" dirty="0"/>
              <a:t>Knowing Your Strengths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255ACC53-B5F7-4BFB-BE49-B3B54547E61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01517605"/>
              </p:ext>
            </p:extLst>
          </p:nvPr>
        </p:nvGraphicFramePr>
        <p:xfrm>
          <a:off x="1593850" y="1752600"/>
          <a:ext cx="9301162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Graphic 4" descr="Germ with solid fill">
            <a:extLst>
              <a:ext uri="{FF2B5EF4-FFF2-40B4-BE49-F238E27FC236}">
                <a16:creationId xmlns:a16="http://schemas.microsoft.com/office/drawing/2014/main" id="{2E3A99E0-498E-4335-85E8-8FE9E97DA3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113212" y="4343400"/>
            <a:ext cx="914400" cy="914400"/>
          </a:xfrm>
          <a:prstGeom prst="rect">
            <a:avLst/>
          </a:prstGeom>
        </p:spPr>
      </p:pic>
      <p:pic>
        <p:nvPicPr>
          <p:cNvPr id="10" name="Graphic 9" descr="Lecturer with solid fill">
            <a:extLst>
              <a:ext uri="{FF2B5EF4-FFF2-40B4-BE49-F238E27FC236}">
                <a16:creationId xmlns:a16="http://schemas.microsoft.com/office/drawing/2014/main" id="{6348BB66-555C-4B15-8AD6-45D3F43DFC4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603553" y="2436409"/>
            <a:ext cx="1485940" cy="1485940"/>
          </a:xfrm>
          <a:prstGeom prst="rect">
            <a:avLst/>
          </a:prstGeom>
        </p:spPr>
      </p:pic>
      <p:pic>
        <p:nvPicPr>
          <p:cNvPr id="11" name="Graphic 10" descr="Call center with solid fill">
            <a:extLst>
              <a:ext uri="{FF2B5EF4-FFF2-40B4-BE49-F238E27FC236}">
                <a16:creationId xmlns:a16="http://schemas.microsoft.com/office/drawing/2014/main" id="{220F39DA-ACAB-46FF-B862-E2F8B97F4D7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607483" y="2382836"/>
            <a:ext cx="1485940" cy="148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The Three Types of Career Skills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77007EE0-9AF1-4D83-A9B0-0AE6C6AA39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818377"/>
              </p:ext>
            </p:extLst>
          </p:nvPr>
        </p:nvGraphicFramePr>
        <p:xfrm>
          <a:off x="1593436" y="1600200"/>
          <a:ext cx="9782801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pPr algn="ctr"/>
            <a:r>
              <a:rPr lang="en-US" dirty="0"/>
              <a:t>Soft Skills</a:t>
            </a:r>
          </a:p>
        </p:txBody>
      </p:sp>
      <p:pic>
        <p:nvPicPr>
          <p:cNvPr id="12" name="Picture 11" descr="Two business people communicating">
            <a:extLst>
              <a:ext uri="{FF2B5EF4-FFF2-40B4-BE49-F238E27FC236}">
                <a16:creationId xmlns:a16="http://schemas.microsoft.com/office/drawing/2014/main" id="{8E0AEED1-32CB-4CD0-A588-CE4FE2A2DD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9985"/>
          <a:stretch/>
        </p:blipFill>
        <p:spPr>
          <a:xfrm>
            <a:off x="1593436" y="1600200"/>
            <a:ext cx="9782801" cy="4572000"/>
          </a:xfrm>
          <a:prstGeom prst="rect">
            <a:avLst/>
          </a:prstGeom>
          <a:noFill/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Transferable Skills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4" name="Graphic 3" descr="Conductor male with solid fill">
            <a:extLst>
              <a:ext uri="{FF2B5EF4-FFF2-40B4-BE49-F238E27FC236}">
                <a16:creationId xmlns:a16="http://schemas.microsoft.com/office/drawing/2014/main" id="{2F400634-3F55-4D6C-823D-613556B3C1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2903" y="1905000"/>
            <a:ext cx="3352800" cy="3352800"/>
          </a:xfrm>
          <a:prstGeom prst="rect">
            <a:avLst/>
          </a:prstGeom>
        </p:spPr>
      </p:pic>
      <p:pic>
        <p:nvPicPr>
          <p:cNvPr id="6" name="Graphic 5" descr="Welder male with solid fill">
            <a:extLst>
              <a:ext uri="{FF2B5EF4-FFF2-40B4-BE49-F238E27FC236}">
                <a16:creationId xmlns:a16="http://schemas.microsoft.com/office/drawing/2014/main" id="{4D46E4A7-B4BB-4E78-83D4-559641118F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02106" y="1524000"/>
            <a:ext cx="4099888" cy="409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6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Job-Related Skills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FF5A17-5EDE-4B6E-945E-ED63D0A2FC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55" b="155"/>
          <a:stretch/>
        </p:blipFill>
        <p:spPr>
          <a:xfrm>
            <a:off x="1593436" y="1600200"/>
            <a:ext cx="9782801" cy="457200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EADA19-211F-4854-9AAB-845DA43DBFF8}"/>
              </a:ext>
            </a:extLst>
          </p:cNvPr>
          <p:cNvSpPr txBox="1"/>
          <p:nvPr/>
        </p:nvSpPr>
        <p:spPr>
          <a:xfrm>
            <a:off x="1593436" y="6172200"/>
            <a:ext cx="97828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4" tooltip="https://freepngimg.com/png/26480-airplane-clipart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5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61080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dirty="0"/>
              <a:t>Write a STAR Story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89F496-9738-48E6-966A-F6F51BEDBA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3A071549-587D-4F8A-9D99-EC8808DE1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0347E77A-55DB-415B-A0A6-7B68992E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A32F506-F8C9-44CE-A77B-115185298AB8}"/>
              </a:ext>
            </a:extLst>
          </p:cNvPr>
          <p:cNvSpPr txBox="1"/>
          <p:nvPr/>
        </p:nvSpPr>
        <p:spPr>
          <a:xfrm>
            <a:off x="1418330" y="2438400"/>
            <a:ext cx="1013301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600" b="1" i="0" u="none" strike="noStrike" baseline="0" dirty="0">
                <a:latin typeface="HelveticaNeueLTStd-BdCn"/>
              </a:rPr>
              <a:t>S</a:t>
            </a:r>
            <a:r>
              <a:rPr lang="en-US" sz="3600" b="0" i="0" u="none" strike="noStrike" baseline="0" dirty="0">
                <a:latin typeface="MinionPro-Regular"/>
              </a:rPr>
              <a:t>ituation: Describe a challenging situation you faced.</a:t>
            </a:r>
          </a:p>
          <a:p>
            <a:pPr algn="l"/>
            <a:r>
              <a:rPr lang="en-US" sz="3600" b="1" i="0" u="none" strike="noStrike" baseline="0" dirty="0">
                <a:latin typeface="HelveticaNeueLTStd-BdCn"/>
              </a:rPr>
              <a:t>T</a:t>
            </a:r>
            <a:r>
              <a:rPr lang="en-US" sz="3600" b="0" i="0" u="none" strike="noStrike" baseline="0" dirty="0">
                <a:latin typeface="MinionPro-Regular"/>
              </a:rPr>
              <a:t>ask: Explain what you had to get done.</a:t>
            </a:r>
          </a:p>
          <a:p>
            <a:pPr algn="l"/>
            <a:r>
              <a:rPr lang="en-US" sz="3600" b="1" i="0" u="none" strike="noStrike" baseline="0" dirty="0">
                <a:latin typeface="HelveticaNeueLTStd-BdCn"/>
              </a:rPr>
              <a:t>A</a:t>
            </a:r>
            <a:r>
              <a:rPr lang="en-US" sz="3600" b="0" i="0" u="none" strike="noStrike" baseline="0" dirty="0">
                <a:latin typeface="MinionPro-Regular"/>
              </a:rPr>
              <a:t>ction: Tell what actions you took.</a:t>
            </a:r>
          </a:p>
          <a:p>
            <a:pPr algn="l"/>
            <a:r>
              <a:rPr lang="en-US" sz="3600" b="1" i="0" u="none" strike="noStrike" baseline="0" dirty="0">
                <a:latin typeface="HelveticaNeueLTStd-BdCn"/>
              </a:rPr>
              <a:t>R</a:t>
            </a:r>
            <a:r>
              <a:rPr lang="en-US" sz="3600" b="0" i="0" u="none" strike="noStrike" baseline="0" dirty="0">
                <a:latin typeface="MinionPro-Regular"/>
              </a:rPr>
              <a:t>esult: Share the positive results.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Your Skills Language and Story Throughout</a:t>
            </a:r>
            <a:br>
              <a:rPr lang="en-US" dirty="0"/>
            </a:br>
            <a:r>
              <a:rPr lang="en-US" dirty="0"/>
              <a:t>Your Job Search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89F496-9738-48E6-966A-F6F51BEDB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9" name="Footer Placeholder 68">
            <a:extLst>
              <a:ext uri="{FF2B5EF4-FFF2-40B4-BE49-F238E27FC236}">
                <a16:creationId xmlns:a16="http://schemas.microsoft.com/office/drawing/2014/main" id="{3A071549-587D-4F8A-9D99-EC8808DE1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0" name="Slide Number Placeholder 69">
            <a:extLst>
              <a:ext uri="{FF2B5EF4-FFF2-40B4-BE49-F238E27FC236}">
                <a16:creationId xmlns:a16="http://schemas.microsoft.com/office/drawing/2014/main" id="{0347E77A-55DB-415B-A0A6-7B68992EB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9</a:t>
            </a:fld>
            <a:endParaRPr lang="en-US"/>
          </a:p>
        </p:txBody>
      </p:sp>
      <p:pic>
        <p:nvPicPr>
          <p:cNvPr id="3" name="Graphic 2" descr="Exponential Graph with solid fill">
            <a:extLst>
              <a:ext uri="{FF2B5EF4-FFF2-40B4-BE49-F238E27FC236}">
                <a16:creationId xmlns:a16="http://schemas.microsoft.com/office/drawing/2014/main" id="{8EE872B5-965B-4EF6-9B0F-77DCC4A59A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22412" y="1317107"/>
            <a:ext cx="4419600" cy="4419600"/>
          </a:xfrm>
          <a:prstGeom prst="rect">
            <a:avLst/>
          </a:prstGeom>
        </p:spPr>
      </p:pic>
      <p:pic>
        <p:nvPicPr>
          <p:cNvPr id="5" name="Graphic 4" descr="Good Idea with solid fill">
            <a:extLst>
              <a:ext uri="{FF2B5EF4-FFF2-40B4-BE49-F238E27FC236}">
                <a16:creationId xmlns:a16="http://schemas.microsoft.com/office/drawing/2014/main" id="{D91C109D-314B-4756-8E59-E9045D5CE0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73349" y="1539875"/>
            <a:ext cx="3974064" cy="397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08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15914</TotalTime>
  <Words>1037</Words>
  <Application>Microsoft Office PowerPoint</Application>
  <PresentationFormat>Custom</PresentationFormat>
  <Paragraphs>110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Euphemia</vt:lpstr>
      <vt:lpstr>HelveticaNeueLTStd-BdCn</vt:lpstr>
      <vt:lpstr>HelveticaNeueLTStd-Cn</vt:lpstr>
      <vt:lpstr>MinionPro-Regular</vt:lpstr>
      <vt:lpstr>Math 16x9</vt:lpstr>
      <vt:lpstr>Getting the Job You Really Want</vt:lpstr>
      <vt:lpstr>Getting to Know Your Strengths and Skills</vt:lpstr>
      <vt:lpstr>Knowing Your Strengths</vt:lpstr>
      <vt:lpstr>The Three Types of Career Skills</vt:lpstr>
      <vt:lpstr>Soft Skills</vt:lpstr>
      <vt:lpstr>Transferable Skills</vt:lpstr>
      <vt:lpstr>Job-Related Skills</vt:lpstr>
      <vt:lpstr>Write a STAR Story</vt:lpstr>
      <vt:lpstr>Use Your Skills Language and Story Throughout Your Job 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32</cp:revision>
  <dcterms:created xsi:type="dcterms:W3CDTF">2019-08-15T19:51:40Z</dcterms:created>
  <dcterms:modified xsi:type="dcterms:W3CDTF">2021-09-09T19:33:05Z</dcterms:modified>
</cp:coreProperties>
</file>