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8" r:id="rId3"/>
    <p:sldId id="270" r:id="rId4"/>
    <p:sldId id="260" r:id="rId5"/>
    <p:sldId id="271" r:id="rId6"/>
    <p:sldId id="281" r:id="rId7"/>
    <p:sldId id="269" r:id="rId8"/>
    <p:sldId id="282" r:id="rId9"/>
    <p:sldId id="283" r:id="rId10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th" initials="R" lastIdx="3" clrIdx="0">
    <p:extLst>
      <p:ext uri="{19B8F6BF-5375-455C-9EA6-DF929625EA0E}">
        <p15:presenceInfo xmlns:p15="http://schemas.microsoft.com/office/powerpoint/2012/main" userId="Rut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80000" autoAdjust="0"/>
  </p:normalViewPr>
  <p:slideViewPr>
    <p:cSldViewPr showGuides="1">
      <p:cViewPr varScale="1">
        <p:scale>
          <a:sx n="91" d="100"/>
          <a:sy n="91" d="100"/>
        </p:scale>
        <p:origin x="618" y="84"/>
      </p:cViewPr>
      <p:guideLst>
        <p:guide orient="horz" pos="2160"/>
        <p:guide pos="3839"/>
        <p:guide pos="1007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image" Target="../media/image2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4" Type="http://schemas.openxmlformats.org/officeDocument/2006/relationships/image" Target="../media/image13.sv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A12E42-AEE3-4629-8B9C-7A79A61839ED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106902-AC88-49E9-886D-B33AAFFEDFF3}">
      <dgm:prSet phldrT="[Text]"/>
      <dgm:spPr/>
      <dgm:t>
        <a:bodyPr/>
        <a:lstStyle/>
        <a:p>
          <a:r>
            <a:rPr lang="en-US" dirty="0"/>
            <a:t>     Career</a:t>
          </a:r>
        </a:p>
      </dgm:t>
    </dgm:pt>
    <dgm:pt modelId="{6F97A22B-77A0-406E-9093-242A08F3B166}" type="parTrans" cxnId="{B4274F18-D1AF-4A56-B867-C98B085F6A0C}">
      <dgm:prSet/>
      <dgm:spPr/>
      <dgm:t>
        <a:bodyPr/>
        <a:lstStyle/>
        <a:p>
          <a:endParaRPr lang="en-US"/>
        </a:p>
      </dgm:t>
    </dgm:pt>
    <dgm:pt modelId="{E200A78F-A881-48E7-AD4C-A85F1C2DE602}" type="sibTrans" cxnId="{B4274F18-D1AF-4A56-B867-C98B085F6A0C}">
      <dgm:prSet/>
      <dgm:spPr/>
      <dgm:t>
        <a:bodyPr/>
        <a:lstStyle/>
        <a:p>
          <a:endParaRPr lang="en-US"/>
        </a:p>
      </dgm:t>
    </dgm:pt>
    <dgm:pt modelId="{31B16FF4-D97B-4334-AC23-39B6BD092EB2}">
      <dgm:prSet phldrT="[Text]"/>
      <dgm:spPr/>
      <dgm:t>
        <a:bodyPr/>
        <a:lstStyle/>
        <a:p>
          <a:r>
            <a:rPr lang="en-US" dirty="0"/>
            <a:t>     Job</a:t>
          </a:r>
        </a:p>
      </dgm:t>
    </dgm:pt>
    <dgm:pt modelId="{58B00CC3-163C-4F40-BB61-6FE5D4CC0025}" type="parTrans" cxnId="{059F5975-7EAE-4D40-BBC4-2845BC677FCB}">
      <dgm:prSet/>
      <dgm:spPr/>
      <dgm:t>
        <a:bodyPr/>
        <a:lstStyle/>
        <a:p>
          <a:endParaRPr lang="en-US"/>
        </a:p>
      </dgm:t>
    </dgm:pt>
    <dgm:pt modelId="{597B95AC-6C03-4DD5-9CF7-78DD1B7EE04C}" type="sibTrans" cxnId="{059F5975-7EAE-4D40-BBC4-2845BC677FCB}">
      <dgm:prSet/>
      <dgm:spPr/>
      <dgm:t>
        <a:bodyPr/>
        <a:lstStyle/>
        <a:p>
          <a:endParaRPr lang="en-US"/>
        </a:p>
      </dgm:t>
    </dgm:pt>
    <dgm:pt modelId="{7FF19024-6BFF-4102-A608-FFF1866121D8}" type="pres">
      <dgm:prSet presAssocID="{95A12E42-AEE3-4629-8B9C-7A79A61839ED}" presName="Name0" presStyleCnt="0">
        <dgm:presLayoutVars>
          <dgm:dir/>
          <dgm:resizeHandles val="exact"/>
        </dgm:presLayoutVars>
      </dgm:prSet>
      <dgm:spPr/>
    </dgm:pt>
    <dgm:pt modelId="{44C2905D-F23C-489F-91FA-C3D51344432D}" type="pres">
      <dgm:prSet presAssocID="{AE106902-AC88-49E9-886D-B33AAFFEDFF3}" presName="composite" presStyleCnt="0"/>
      <dgm:spPr/>
    </dgm:pt>
    <dgm:pt modelId="{5F33CCD7-B717-4DA0-B440-367ADD1A7370}" type="pres">
      <dgm:prSet presAssocID="{AE106902-AC88-49E9-886D-B33AAFFEDFF3}" presName="rect1" presStyleLbl="trAlignAcc1" presStyleIdx="0" presStyleCnt="2" custLinFactNeighborX="1" custLinFactNeighborY="4911">
        <dgm:presLayoutVars>
          <dgm:bulletEnabled val="1"/>
        </dgm:presLayoutVars>
      </dgm:prSet>
      <dgm:spPr/>
    </dgm:pt>
    <dgm:pt modelId="{FF4ECABE-B170-4060-9155-08AF504440D2}" type="pres">
      <dgm:prSet presAssocID="{AE106902-AC88-49E9-886D-B33AAFFEDFF3}" presName="rect2" presStyleLbl="fgImgPlace1" presStyleIdx="0" presStyleCnt="2" custFlipVert="1" custFlipHor="1" custScaleX="17618" custScaleY="8409" custLinFactNeighborX="48322" custLinFactNeighborY="13242"/>
      <dgm:spPr/>
    </dgm:pt>
    <dgm:pt modelId="{83197917-0934-4D94-BF60-AB05C3991104}" type="pres">
      <dgm:prSet presAssocID="{E200A78F-A881-48E7-AD4C-A85F1C2DE602}" presName="sibTrans" presStyleCnt="0"/>
      <dgm:spPr/>
    </dgm:pt>
    <dgm:pt modelId="{595FBA24-E1A6-4C52-B711-BA67373C0080}" type="pres">
      <dgm:prSet presAssocID="{31B16FF4-D97B-4334-AC23-39B6BD092EB2}" presName="composite" presStyleCnt="0"/>
      <dgm:spPr/>
    </dgm:pt>
    <dgm:pt modelId="{8DD50BC0-A695-4401-A830-78F64C40FBE4}" type="pres">
      <dgm:prSet presAssocID="{31B16FF4-D97B-4334-AC23-39B6BD092EB2}" presName="rect1" presStyleLbl="trAlignAcc1" presStyleIdx="1" presStyleCnt="2" custLinFactNeighborX="1165" custLinFactNeighborY="1105">
        <dgm:presLayoutVars>
          <dgm:bulletEnabled val="1"/>
        </dgm:presLayoutVars>
      </dgm:prSet>
      <dgm:spPr/>
    </dgm:pt>
    <dgm:pt modelId="{432B3724-B4FC-46EC-9BAB-250212CDE2E6}" type="pres">
      <dgm:prSet presAssocID="{31B16FF4-D97B-4334-AC23-39B6BD092EB2}" presName="rect2" presStyleLbl="fgImgPlace1" presStyleIdx="1" presStyleCnt="2" custFlipHor="1" custScaleX="5655" custScaleY="35770" custLinFactNeighborX="68833" custLinFactNeighborY="791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5000" r="-25000"/>
          </a:stretch>
        </a:blip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 descr="Call center with solid fill"/>
        </a:ext>
      </dgm:extLst>
    </dgm:pt>
  </dgm:ptLst>
  <dgm:cxnLst>
    <dgm:cxn modelId="{39E51A0E-405E-4BE7-810F-CB631C93E537}" type="presOf" srcId="{95A12E42-AEE3-4629-8B9C-7A79A61839ED}" destId="{7FF19024-6BFF-4102-A608-FFF1866121D8}" srcOrd="0" destOrd="0" presId="urn:microsoft.com/office/officeart/2008/layout/PictureStrips"/>
    <dgm:cxn modelId="{B4274F18-D1AF-4A56-B867-C98B085F6A0C}" srcId="{95A12E42-AEE3-4629-8B9C-7A79A61839ED}" destId="{AE106902-AC88-49E9-886D-B33AAFFEDFF3}" srcOrd="0" destOrd="0" parTransId="{6F97A22B-77A0-406E-9093-242A08F3B166}" sibTransId="{E200A78F-A881-48E7-AD4C-A85F1C2DE602}"/>
    <dgm:cxn modelId="{0C39C122-5745-4610-87F2-BAF340CF2CBD}" type="presOf" srcId="{AE106902-AC88-49E9-886D-B33AAFFEDFF3}" destId="{5F33CCD7-B717-4DA0-B440-367ADD1A7370}" srcOrd="0" destOrd="0" presId="urn:microsoft.com/office/officeart/2008/layout/PictureStrips"/>
    <dgm:cxn modelId="{059F5975-7EAE-4D40-BBC4-2845BC677FCB}" srcId="{95A12E42-AEE3-4629-8B9C-7A79A61839ED}" destId="{31B16FF4-D97B-4334-AC23-39B6BD092EB2}" srcOrd="1" destOrd="0" parTransId="{58B00CC3-163C-4F40-BB61-6FE5D4CC0025}" sibTransId="{597B95AC-6C03-4DD5-9CF7-78DD1B7EE04C}"/>
    <dgm:cxn modelId="{D6603BC1-2CEE-428C-8843-7E57F5F3028D}" type="presOf" srcId="{31B16FF4-D97B-4334-AC23-39B6BD092EB2}" destId="{8DD50BC0-A695-4401-A830-78F64C40FBE4}" srcOrd="0" destOrd="0" presId="urn:microsoft.com/office/officeart/2008/layout/PictureStrips"/>
    <dgm:cxn modelId="{A5745D03-6AEF-46A9-89C8-68D19CD2F2BB}" type="presParOf" srcId="{7FF19024-6BFF-4102-A608-FFF1866121D8}" destId="{44C2905D-F23C-489F-91FA-C3D51344432D}" srcOrd="0" destOrd="0" presId="urn:microsoft.com/office/officeart/2008/layout/PictureStrips"/>
    <dgm:cxn modelId="{84C1C045-0ACE-4412-8ECC-5923375BDD08}" type="presParOf" srcId="{44C2905D-F23C-489F-91FA-C3D51344432D}" destId="{5F33CCD7-B717-4DA0-B440-367ADD1A7370}" srcOrd="0" destOrd="0" presId="urn:microsoft.com/office/officeart/2008/layout/PictureStrips"/>
    <dgm:cxn modelId="{6FA3FAF2-CC71-441A-BE8A-F631D702773D}" type="presParOf" srcId="{44C2905D-F23C-489F-91FA-C3D51344432D}" destId="{FF4ECABE-B170-4060-9155-08AF504440D2}" srcOrd="1" destOrd="0" presId="urn:microsoft.com/office/officeart/2008/layout/PictureStrips"/>
    <dgm:cxn modelId="{E5A18063-328B-4070-942B-23C9F4EEEB90}" type="presParOf" srcId="{7FF19024-6BFF-4102-A608-FFF1866121D8}" destId="{83197917-0934-4D94-BF60-AB05C3991104}" srcOrd="1" destOrd="0" presId="urn:microsoft.com/office/officeart/2008/layout/PictureStrips"/>
    <dgm:cxn modelId="{D51B19A3-0C4C-4F6A-B3FD-1CE1B8DD72AC}" type="presParOf" srcId="{7FF19024-6BFF-4102-A608-FFF1866121D8}" destId="{595FBA24-E1A6-4C52-B711-BA67373C0080}" srcOrd="2" destOrd="0" presId="urn:microsoft.com/office/officeart/2008/layout/PictureStrips"/>
    <dgm:cxn modelId="{2499B226-63BF-478D-8A84-5EEF3DBF7A5F}" type="presParOf" srcId="{595FBA24-E1A6-4C52-B711-BA67373C0080}" destId="{8DD50BC0-A695-4401-A830-78F64C40FBE4}" srcOrd="0" destOrd="0" presId="urn:microsoft.com/office/officeart/2008/layout/PictureStrips"/>
    <dgm:cxn modelId="{48D94585-069D-4257-BF3F-627570D0C1DC}" type="presParOf" srcId="{595FBA24-E1A6-4C52-B711-BA67373C0080}" destId="{432B3724-B4FC-46EC-9BAB-250212CDE2E6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9C4A3-013E-4E9D-81DD-15A421FE32FA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B939FB8-09A8-47A0-8F6B-B9DFE0CF2579}">
      <dgm:prSet/>
      <dgm:spPr/>
      <dgm:t>
        <a:bodyPr/>
        <a:lstStyle/>
        <a:p>
          <a:pPr>
            <a:defRPr cap="all"/>
          </a:pPr>
          <a:r>
            <a:rPr lang="en-US" dirty="0"/>
            <a:t>Realistic</a:t>
          </a:r>
        </a:p>
      </dgm:t>
    </dgm:pt>
    <dgm:pt modelId="{74EEF8CC-3B42-4C4B-8B20-CAF046D633D7}" type="parTrans" cxnId="{3A2E65A0-15DE-4249-AD1C-C644F0640628}">
      <dgm:prSet/>
      <dgm:spPr/>
      <dgm:t>
        <a:bodyPr/>
        <a:lstStyle/>
        <a:p>
          <a:endParaRPr lang="en-US"/>
        </a:p>
      </dgm:t>
    </dgm:pt>
    <dgm:pt modelId="{7BEC57DE-0B22-4CAB-B848-45BF1B357698}" type="sibTrans" cxnId="{3A2E65A0-15DE-4249-AD1C-C644F0640628}">
      <dgm:prSet/>
      <dgm:spPr/>
      <dgm:t>
        <a:bodyPr/>
        <a:lstStyle/>
        <a:p>
          <a:endParaRPr lang="en-US"/>
        </a:p>
      </dgm:t>
    </dgm:pt>
    <dgm:pt modelId="{DF993679-F425-4C29-8E4C-BE15BC76C968}">
      <dgm:prSet/>
      <dgm:spPr/>
      <dgm:t>
        <a:bodyPr/>
        <a:lstStyle/>
        <a:p>
          <a:pPr>
            <a:defRPr cap="all"/>
          </a:pPr>
          <a:r>
            <a:rPr lang="en-US" dirty="0"/>
            <a:t>investigative</a:t>
          </a:r>
        </a:p>
      </dgm:t>
    </dgm:pt>
    <dgm:pt modelId="{BC8651EE-9AB3-4264-9997-C8F523B1004C}" type="parTrans" cxnId="{EE76FC7F-CE9A-4E83-BA06-AFFBA00897B2}">
      <dgm:prSet/>
      <dgm:spPr/>
      <dgm:t>
        <a:bodyPr/>
        <a:lstStyle/>
        <a:p>
          <a:endParaRPr lang="en-US"/>
        </a:p>
      </dgm:t>
    </dgm:pt>
    <dgm:pt modelId="{B5823A11-7ECB-4AF6-A0DA-DD2D3909DDA8}" type="sibTrans" cxnId="{EE76FC7F-CE9A-4E83-BA06-AFFBA00897B2}">
      <dgm:prSet/>
      <dgm:spPr/>
      <dgm:t>
        <a:bodyPr/>
        <a:lstStyle/>
        <a:p>
          <a:endParaRPr lang="en-US"/>
        </a:p>
      </dgm:t>
    </dgm:pt>
    <dgm:pt modelId="{EE3C52C3-984A-4700-91A9-B87E922A60E7}">
      <dgm:prSet/>
      <dgm:spPr/>
      <dgm:t>
        <a:bodyPr/>
        <a:lstStyle/>
        <a:p>
          <a:pPr>
            <a:defRPr cap="all"/>
          </a:pPr>
          <a:r>
            <a:rPr lang="en-US" dirty="0"/>
            <a:t>artistic</a:t>
          </a:r>
        </a:p>
      </dgm:t>
    </dgm:pt>
    <dgm:pt modelId="{7FF8EAA1-C0CF-4311-8A55-8FF57DAAD53C}" type="parTrans" cxnId="{634CAA56-5087-4484-A53C-CD624834D5B2}">
      <dgm:prSet/>
      <dgm:spPr/>
      <dgm:t>
        <a:bodyPr/>
        <a:lstStyle/>
        <a:p>
          <a:endParaRPr lang="en-US"/>
        </a:p>
      </dgm:t>
    </dgm:pt>
    <dgm:pt modelId="{C2095A92-9B07-4B22-BF1F-14E0C5DA1FE1}" type="sibTrans" cxnId="{634CAA56-5087-4484-A53C-CD624834D5B2}">
      <dgm:prSet/>
      <dgm:spPr/>
      <dgm:t>
        <a:bodyPr/>
        <a:lstStyle/>
        <a:p>
          <a:endParaRPr lang="en-US"/>
        </a:p>
      </dgm:t>
    </dgm:pt>
    <dgm:pt modelId="{5AA64AEF-DBC4-4D1B-909B-CC58F8349F55}" type="pres">
      <dgm:prSet presAssocID="{0CF9C4A3-013E-4E9D-81DD-15A421FE32FA}" presName="root" presStyleCnt="0">
        <dgm:presLayoutVars>
          <dgm:dir/>
          <dgm:resizeHandles val="exact"/>
        </dgm:presLayoutVars>
      </dgm:prSet>
      <dgm:spPr/>
    </dgm:pt>
    <dgm:pt modelId="{03A3DF25-1638-459E-BCD7-E93EB6D6F536}" type="pres">
      <dgm:prSet presAssocID="{DB939FB8-09A8-47A0-8F6B-B9DFE0CF2579}" presName="compNode" presStyleCnt="0"/>
      <dgm:spPr/>
    </dgm:pt>
    <dgm:pt modelId="{0B8C32AB-D266-4E37-937E-D6EBC681E85E}" type="pres">
      <dgm:prSet presAssocID="{DB939FB8-09A8-47A0-8F6B-B9DFE0CF2579}" presName="iconBgRect" presStyleLbl="bgShp" presStyleIdx="0" presStyleCnt="3"/>
      <dgm:spPr/>
    </dgm:pt>
    <dgm:pt modelId="{764A1DFB-5ED7-479E-9725-163DA10DCC9F}" type="pres">
      <dgm:prSet presAssocID="{DB939FB8-09A8-47A0-8F6B-B9DFE0CF257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dea with solid fill"/>
        </a:ext>
      </dgm:extLst>
    </dgm:pt>
    <dgm:pt modelId="{448B2E76-230E-4809-8889-8475B25F096E}" type="pres">
      <dgm:prSet presAssocID="{DB939FB8-09A8-47A0-8F6B-B9DFE0CF2579}" presName="spaceRect" presStyleCnt="0"/>
      <dgm:spPr/>
    </dgm:pt>
    <dgm:pt modelId="{4818AD74-3E89-4BBF-BC44-79047DD4ABF6}" type="pres">
      <dgm:prSet presAssocID="{DB939FB8-09A8-47A0-8F6B-B9DFE0CF2579}" presName="textRect" presStyleLbl="revTx" presStyleIdx="0" presStyleCnt="3">
        <dgm:presLayoutVars>
          <dgm:chMax val="1"/>
          <dgm:chPref val="1"/>
        </dgm:presLayoutVars>
      </dgm:prSet>
      <dgm:spPr/>
    </dgm:pt>
    <dgm:pt modelId="{51B9A2AE-8F85-4280-BFF7-6F8ECE420799}" type="pres">
      <dgm:prSet presAssocID="{7BEC57DE-0B22-4CAB-B848-45BF1B357698}" presName="sibTrans" presStyleCnt="0"/>
      <dgm:spPr/>
    </dgm:pt>
    <dgm:pt modelId="{F4697A98-74B3-42FA-AEB1-67345DE55E5F}" type="pres">
      <dgm:prSet presAssocID="{DF993679-F425-4C29-8E4C-BE15BC76C968}" presName="compNode" presStyleCnt="0"/>
      <dgm:spPr/>
    </dgm:pt>
    <dgm:pt modelId="{210C936A-A8BB-4DC8-9958-5C07F1CFF127}" type="pres">
      <dgm:prSet presAssocID="{DF993679-F425-4C29-8E4C-BE15BC76C968}" presName="iconBgRect" presStyleLbl="bgShp" presStyleIdx="1" presStyleCnt="3" custLinFactX="100000" custLinFactNeighborX="106221" custLinFactNeighborY="-5297"/>
      <dgm:spPr/>
    </dgm:pt>
    <dgm:pt modelId="{9AD6DD53-D62E-4A20-9B48-F9904DCC1143}" type="pres">
      <dgm:prSet presAssocID="{DF993679-F425-4C29-8E4C-BE15BC76C968}" presName="iconRect" presStyleLbl="node1" presStyleIdx="1" presStyleCnt="3" custLinFactX="156863" custLinFactNeighborX="200000" custLinFactNeighborY="-842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sel with solid fill"/>
        </a:ext>
      </dgm:extLst>
    </dgm:pt>
    <dgm:pt modelId="{1F491BFF-FD86-4BBE-ACAB-4C8ED6BD64CB}" type="pres">
      <dgm:prSet presAssocID="{DF993679-F425-4C29-8E4C-BE15BC76C968}" presName="spaceRect" presStyleCnt="0"/>
      <dgm:spPr/>
    </dgm:pt>
    <dgm:pt modelId="{C2F4D75C-3E3E-4C15-AF61-5BF076051448}" type="pres">
      <dgm:prSet presAssocID="{DF993679-F425-4C29-8E4C-BE15BC76C968}" presName="textRect" presStyleLbl="revTx" presStyleIdx="1" presStyleCnt="3">
        <dgm:presLayoutVars>
          <dgm:chMax val="1"/>
          <dgm:chPref val="1"/>
        </dgm:presLayoutVars>
      </dgm:prSet>
      <dgm:spPr/>
    </dgm:pt>
    <dgm:pt modelId="{5C038BD5-5964-4D6F-BF98-0B363E65B88C}" type="pres">
      <dgm:prSet presAssocID="{B5823A11-7ECB-4AF6-A0DA-DD2D3909DDA8}" presName="sibTrans" presStyleCnt="0"/>
      <dgm:spPr/>
    </dgm:pt>
    <dgm:pt modelId="{02946367-8847-495E-AE7F-7D1189C725B3}" type="pres">
      <dgm:prSet presAssocID="{EE3C52C3-984A-4700-91A9-B87E922A60E7}" presName="compNode" presStyleCnt="0"/>
      <dgm:spPr/>
    </dgm:pt>
    <dgm:pt modelId="{9F3EA983-ECE0-48BA-A89D-694FBCFA07E7}" type="pres">
      <dgm:prSet presAssocID="{EE3C52C3-984A-4700-91A9-B87E922A60E7}" presName="iconBgRect" presStyleLbl="bgShp" presStyleIdx="2" presStyleCnt="3" custLinFactX="-92623" custLinFactNeighborX="-100000" custLinFactNeighborY="3412"/>
      <dgm:spPr/>
    </dgm:pt>
    <dgm:pt modelId="{0C1B8059-B737-40A6-874F-90DABED303B9}" type="pres">
      <dgm:prSet presAssocID="{EE3C52C3-984A-4700-91A9-B87E922A60E7}" presName="iconRect" presStyleLbl="node1" presStyleIdx="2" presStyleCnt="3" custLinFactX="-135714" custLinFactNeighborX="-200000" custLinFactNeighborY="1307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 with solid fill"/>
        </a:ext>
      </dgm:extLst>
    </dgm:pt>
    <dgm:pt modelId="{2787C736-2783-4E99-A3D8-D06801CA71FE}" type="pres">
      <dgm:prSet presAssocID="{EE3C52C3-984A-4700-91A9-B87E922A60E7}" presName="spaceRect" presStyleCnt="0"/>
      <dgm:spPr/>
    </dgm:pt>
    <dgm:pt modelId="{52A0EB5E-4BDF-4548-9362-C621E8B7D8A9}" type="pres">
      <dgm:prSet presAssocID="{EE3C52C3-984A-4700-91A9-B87E922A60E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92F0A73-83FB-45AC-BD2A-BD2E84BEF77B}" type="presOf" srcId="{DB939FB8-09A8-47A0-8F6B-B9DFE0CF2579}" destId="{4818AD74-3E89-4BBF-BC44-79047DD4ABF6}" srcOrd="0" destOrd="0" presId="urn:microsoft.com/office/officeart/2018/5/layout/IconCircleLabelList"/>
    <dgm:cxn modelId="{634CAA56-5087-4484-A53C-CD624834D5B2}" srcId="{0CF9C4A3-013E-4E9D-81DD-15A421FE32FA}" destId="{EE3C52C3-984A-4700-91A9-B87E922A60E7}" srcOrd="2" destOrd="0" parTransId="{7FF8EAA1-C0CF-4311-8A55-8FF57DAAD53C}" sibTransId="{C2095A92-9B07-4B22-BF1F-14E0C5DA1FE1}"/>
    <dgm:cxn modelId="{EE76FC7F-CE9A-4E83-BA06-AFFBA00897B2}" srcId="{0CF9C4A3-013E-4E9D-81DD-15A421FE32FA}" destId="{DF993679-F425-4C29-8E4C-BE15BC76C968}" srcOrd="1" destOrd="0" parTransId="{BC8651EE-9AB3-4264-9997-C8F523B1004C}" sibTransId="{B5823A11-7ECB-4AF6-A0DA-DD2D3909DDA8}"/>
    <dgm:cxn modelId="{77D6889D-2B70-4F81-A5ED-E42FED641B87}" type="presOf" srcId="{EE3C52C3-984A-4700-91A9-B87E922A60E7}" destId="{52A0EB5E-4BDF-4548-9362-C621E8B7D8A9}" srcOrd="0" destOrd="0" presId="urn:microsoft.com/office/officeart/2018/5/layout/IconCircleLabelList"/>
    <dgm:cxn modelId="{3A2E65A0-15DE-4249-AD1C-C644F0640628}" srcId="{0CF9C4A3-013E-4E9D-81DD-15A421FE32FA}" destId="{DB939FB8-09A8-47A0-8F6B-B9DFE0CF2579}" srcOrd="0" destOrd="0" parTransId="{74EEF8CC-3B42-4C4B-8B20-CAF046D633D7}" sibTransId="{7BEC57DE-0B22-4CAB-B848-45BF1B357698}"/>
    <dgm:cxn modelId="{B738FBAB-3045-42FE-B4A9-B5AE6F271758}" type="presOf" srcId="{DF993679-F425-4C29-8E4C-BE15BC76C968}" destId="{C2F4D75C-3E3E-4C15-AF61-5BF076051448}" srcOrd="0" destOrd="0" presId="urn:microsoft.com/office/officeart/2018/5/layout/IconCircleLabelList"/>
    <dgm:cxn modelId="{0EC3A5FB-C59A-483E-A24A-6A6CF0DBCD7C}" type="presOf" srcId="{0CF9C4A3-013E-4E9D-81DD-15A421FE32FA}" destId="{5AA64AEF-DBC4-4D1B-909B-CC58F8349F55}" srcOrd="0" destOrd="0" presId="urn:microsoft.com/office/officeart/2018/5/layout/IconCircleLabelList"/>
    <dgm:cxn modelId="{D4FE5CC2-151C-4330-8329-E3AA89BD6D26}" type="presParOf" srcId="{5AA64AEF-DBC4-4D1B-909B-CC58F8349F55}" destId="{03A3DF25-1638-459E-BCD7-E93EB6D6F536}" srcOrd="0" destOrd="0" presId="urn:microsoft.com/office/officeart/2018/5/layout/IconCircleLabelList"/>
    <dgm:cxn modelId="{C626D05E-671D-40E5-8BB4-F3794C2670EA}" type="presParOf" srcId="{03A3DF25-1638-459E-BCD7-E93EB6D6F536}" destId="{0B8C32AB-D266-4E37-937E-D6EBC681E85E}" srcOrd="0" destOrd="0" presId="urn:microsoft.com/office/officeart/2018/5/layout/IconCircleLabelList"/>
    <dgm:cxn modelId="{0E2B278B-D8D2-4A96-ACA8-50A9314DE7BD}" type="presParOf" srcId="{03A3DF25-1638-459E-BCD7-E93EB6D6F536}" destId="{764A1DFB-5ED7-479E-9725-163DA10DCC9F}" srcOrd="1" destOrd="0" presId="urn:microsoft.com/office/officeart/2018/5/layout/IconCircleLabelList"/>
    <dgm:cxn modelId="{C5358A70-7135-42B8-B093-1D7DD26B4096}" type="presParOf" srcId="{03A3DF25-1638-459E-BCD7-E93EB6D6F536}" destId="{448B2E76-230E-4809-8889-8475B25F096E}" srcOrd="2" destOrd="0" presId="urn:microsoft.com/office/officeart/2018/5/layout/IconCircleLabelList"/>
    <dgm:cxn modelId="{4AB17F20-8936-49E0-A352-58BB24C4FECC}" type="presParOf" srcId="{03A3DF25-1638-459E-BCD7-E93EB6D6F536}" destId="{4818AD74-3E89-4BBF-BC44-79047DD4ABF6}" srcOrd="3" destOrd="0" presId="urn:microsoft.com/office/officeart/2018/5/layout/IconCircleLabelList"/>
    <dgm:cxn modelId="{AFF72D9B-4749-4B59-8F4C-BCEC25669D7F}" type="presParOf" srcId="{5AA64AEF-DBC4-4D1B-909B-CC58F8349F55}" destId="{51B9A2AE-8F85-4280-BFF7-6F8ECE420799}" srcOrd="1" destOrd="0" presId="urn:microsoft.com/office/officeart/2018/5/layout/IconCircleLabelList"/>
    <dgm:cxn modelId="{33583230-9B9F-459F-88D8-FC4B0792C00F}" type="presParOf" srcId="{5AA64AEF-DBC4-4D1B-909B-CC58F8349F55}" destId="{F4697A98-74B3-42FA-AEB1-67345DE55E5F}" srcOrd="2" destOrd="0" presId="urn:microsoft.com/office/officeart/2018/5/layout/IconCircleLabelList"/>
    <dgm:cxn modelId="{9A7FF67D-2069-415E-A8A0-A81DDFC5C58F}" type="presParOf" srcId="{F4697A98-74B3-42FA-AEB1-67345DE55E5F}" destId="{210C936A-A8BB-4DC8-9958-5C07F1CFF127}" srcOrd="0" destOrd="0" presId="urn:microsoft.com/office/officeart/2018/5/layout/IconCircleLabelList"/>
    <dgm:cxn modelId="{9E0CA2EB-793E-4619-8583-303571DFA59C}" type="presParOf" srcId="{F4697A98-74B3-42FA-AEB1-67345DE55E5F}" destId="{9AD6DD53-D62E-4A20-9B48-F9904DCC1143}" srcOrd="1" destOrd="0" presId="urn:microsoft.com/office/officeart/2018/5/layout/IconCircleLabelList"/>
    <dgm:cxn modelId="{680337F5-9E2D-4476-B893-1E9A14F3E005}" type="presParOf" srcId="{F4697A98-74B3-42FA-AEB1-67345DE55E5F}" destId="{1F491BFF-FD86-4BBE-ACAB-4C8ED6BD64CB}" srcOrd="2" destOrd="0" presId="urn:microsoft.com/office/officeart/2018/5/layout/IconCircleLabelList"/>
    <dgm:cxn modelId="{B468C1DC-9D15-4708-BE5C-0B9454BA23BB}" type="presParOf" srcId="{F4697A98-74B3-42FA-AEB1-67345DE55E5F}" destId="{C2F4D75C-3E3E-4C15-AF61-5BF076051448}" srcOrd="3" destOrd="0" presId="urn:microsoft.com/office/officeart/2018/5/layout/IconCircleLabelList"/>
    <dgm:cxn modelId="{74E2D9B3-269E-4EA6-B3D7-5115AB455E3B}" type="presParOf" srcId="{5AA64AEF-DBC4-4D1B-909B-CC58F8349F55}" destId="{5C038BD5-5964-4D6F-BF98-0B363E65B88C}" srcOrd="3" destOrd="0" presId="urn:microsoft.com/office/officeart/2018/5/layout/IconCircleLabelList"/>
    <dgm:cxn modelId="{FE53B0A9-C469-4653-AE25-8D6A34F7BBF4}" type="presParOf" srcId="{5AA64AEF-DBC4-4D1B-909B-CC58F8349F55}" destId="{02946367-8847-495E-AE7F-7D1189C725B3}" srcOrd="4" destOrd="0" presId="urn:microsoft.com/office/officeart/2018/5/layout/IconCircleLabelList"/>
    <dgm:cxn modelId="{D1C24A7C-65ED-4A41-9628-B23499428562}" type="presParOf" srcId="{02946367-8847-495E-AE7F-7D1189C725B3}" destId="{9F3EA983-ECE0-48BA-A89D-694FBCFA07E7}" srcOrd="0" destOrd="0" presId="urn:microsoft.com/office/officeart/2018/5/layout/IconCircleLabelList"/>
    <dgm:cxn modelId="{A1DA52B8-1DF8-4AC8-9DCF-34E0BED4FA3E}" type="presParOf" srcId="{02946367-8847-495E-AE7F-7D1189C725B3}" destId="{0C1B8059-B737-40A6-874F-90DABED303B9}" srcOrd="1" destOrd="0" presId="urn:microsoft.com/office/officeart/2018/5/layout/IconCircleLabelList"/>
    <dgm:cxn modelId="{E2DF3388-C1DD-4699-8EEC-B68A4FA53952}" type="presParOf" srcId="{02946367-8847-495E-AE7F-7D1189C725B3}" destId="{2787C736-2783-4E99-A3D8-D06801CA71FE}" srcOrd="2" destOrd="0" presId="urn:microsoft.com/office/officeart/2018/5/layout/IconCircleLabelList"/>
    <dgm:cxn modelId="{A4C9C15E-A4D8-4B6A-972A-CD279E2E8209}" type="presParOf" srcId="{02946367-8847-495E-AE7F-7D1189C725B3}" destId="{52A0EB5E-4BDF-4548-9362-C621E8B7D8A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F9C4A3-013E-4E9D-81DD-15A421FE32FA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B939FB8-09A8-47A0-8F6B-B9DFE0CF2579}">
      <dgm:prSet/>
      <dgm:spPr/>
      <dgm:t>
        <a:bodyPr/>
        <a:lstStyle/>
        <a:p>
          <a:pPr>
            <a:defRPr cap="all"/>
          </a:pPr>
          <a:r>
            <a:rPr lang="en-US" dirty="0"/>
            <a:t>social</a:t>
          </a:r>
        </a:p>
      </dgm:t>
    </dgm:pt>
    <dgm:pt modelId="{74EEF8CC-3B42-4C4B-8B20-CAF046D633D7}" type="parTrans" cxnId="{3A2E65A0-15DE-4249-AD1C-C644F0640628}">
      <dgm:prSet/>
      <dgm:spPr/>
      <dgm:t>
        <a:bodyPr/>
        <a:lstStyle/>
        <a:p>
          <a:endParaRPr lang="en-US"/>
        </a:p>
      </dgm:t>
    </dgm:pt>
    <dgm:pt modelId="{7BEC57DE-0B22-4CAB-B848-45BF1B357698}" type="sibTrans" cxnId="{3A2E65A0-15DE-4249-AD1C-C644F0640628}">
      <dgm:prSet/>
      <dgm:spPr/>
      <dgm:t>
        <a:bodyPr/>
        <a:lstStyle/>
        <a:p>
          <a:endParaRPr lang="en-US"/>
        </a:p>
      </dgm:t>
    </dgm:pt>
    <dgm:pt modelId="{DF993679-F425-4C29-8E4C-BE15BC76C968}">
      <dgm:prSet/>
      <dgm:spPr/>
      <dgm:t>
        <a:bodyPr/>
        <a:lstStyle/>
        <a:p>
          <a:pPr>
            <a:defRPr cap="all"/>
          </a:pPr>
          <a:r>
            <a:rPr lang="en-US" dirty="0"/>
            <a:t>enterprising</a:t>
          </a:r>
        </a:p>
      </dgm:t>
    </dgm:pt>
    <dgm:pt modelId="{BC8651EE-9AB3-4264-9997-C8F523B1004C}" type="parTrans" cxnId="{EE76FC7F-CE9A-4E83-BA06-AFFBA00897B2}">
      <dgm:prSet/>
      <dgm:spPr/>
      <dgm:t>
        <a:bodyPr/>
        <a:lstStyle/>
        <a:p>
          <a:endParaRPr lang="en-US"/>
        </a:p>
      </dgm:t>
    </dgm:pt>
    <dgm:pt modelId="{B5823A11-7ECB-4AF6-A0DA-DD2D3909DDA8}" type="sibTrans" cxnId="{EE76FC7F-CE9A-4E83-BA06-AFFBA00897B2}">
      <dgm:prSet/>
      <dgm:spPr/>
      <dgm:t>
        <a:bodyPr/>
        <a:lstStyle/>
        <a:p>
          <a:endParaRPr lang="en-US"/>
        </a:p>
      </dgm:t>
    </dgm:pt>
    <dgm:pt modelId="{EE3C52C3-984A-4700-91A9-B87E922A60E7}">
      <dgm:prSet/>
      <dgm:spPr/>
      <dgm:t>
        <a:bodyPr/>
        <a:lstStyle/>
        <a:p>
          <a:pPr>
            <a:defRPr cap="all"/>
          </a:pPr>
          <a:r>
            <a:rPr lang="en-US" dirty="0"/>
            <a:t>conventional</a:t>
          </a:r>
        </a:p>
      </dgm:t>
    </dgm:pt>
    <dgm:pt modelId="{7FF8EAA1-C0CF-4311-8A55-8FF57DAAD53C}" type="parTrans" cxnId="{634CAA56-5087-4484-A53C-CD624834D5B2}">
      <dgm:prSet/>
      <dgm:spPr/>
      <dgm:t>
        <a:bodyPr/>
        <a:lstStyle/>
        <a:p>
          <a:endParaRPr lang="en-US"/>
        </a:p>
      </dgm:t>
    </dgm:pt>
    <dgm:pt modelId="{C2095A92-9B07-4B22-BF1F-14E0C5DA1FE1}" type="sibTrans" cxnId="{634CAA56-5087-4484-A53C-CD624834D5B2}">
      <dgm:prSet/>
      <dgm:spPr/>
      <dgm:t>
        <a:bodyPr/>
        <a:lstStyle/>
        <a:p>
          <a:endParaRPr lang="en-US"/>
        </a:p>
      </dgm:t>
    </dgm:pt>
    <dgm:pt modelId="{5AA64AEF-DBC4-4D1B-909B-CC58F8349F55}" type="pres">
      <dgm:prSet presAssocID="{0CF9C4A3-013E-4E9D-81DD-15A421FE32FA}" presName="root" presStyleCnt="0">
        <dgm:presLayoutVars>
          <dgm:dir/>
          <dgm:resizeHandles val="exact"/>
        </dgm:presLayoutVars>
      </dgm:prSet>
      <dgm:spPr/>
    </dgm:pt>
    <dgm:pt modelId="{03A3DF25-1638-459E-BCD7-E93EB6D6F536}" type="pres">
      <dgm:prSet presAssocID="{DB939FB8-09A8-47A0-8F6B-B9DFE0CF2579}" presName="compNode" presStyleCnt="0"/>
      <dgm:spPr/>
    </dgm:pt>
    <dgm:pt modelId="{0B8C32AB-D266-4E37-937E-D6EBC681E85E}" type="pres">
      <dgm:prSet presAssocID="{DB939FB8-09A8-47A0-8F6B-B9DFE0CF2579}" presName="iconBgRect" presStyleLbl="bgShp" presStyleIdx="0" presStyleCnt="3"/>
      <dgm:spPr/>
    </dgm:pt>
    <dgm:pt modelId="{764A1DFB-5ED7-479E-9725-163DA10DCC9F}" type="pres">
      <dgm:prSet presAssocID="{DB939FB8-09A8-47A0-8F6B-B9DFE0CF257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ildren with solid fill"/>
        </a:ext>
      </dgm:extLst>
    </dgm:pt>
    <dgm:pt modelId="{448B2E76-230E-4809-8889-8475B25F096E}" type="pres">
      <dgm:prSet presAssocID="{DB939FB8-09A8-47A0-8F6B-B9DFE0CF2579}" presName="spaceRect" presStyleCnt="0"/>
      <dgm:spPr/>
    </dgm:pt>
    <dgm:pt modelId="{4818AD74-3E89-4BBF-BC44-79047DD4ABF6}" type="pres">
      <dgm:prSet presAssocID="{DB939FB8-09A8-47A0-8F6B-B9DFE0CF2579}" presName="textRect" presStyleLbl="revTx" presStyleIdx="0" presStyleCnt="3">
        <dgm:presLayoutVars>
          <dgm:chMax val="1"/>
          <dgm:chPref val="1"/>
        </dgm:presLayoutVars>
      </dgm:prSet>
      <dgm:spPr/>
    </dgm:pt>
    <dgm:pt modelId="{51B9A2AE-8F85-4280-BFF7-6F8ECE420799}" type="pres">
      <dgm:prSet presAssocID="{7BEC57DE-0B22-4CAB-B848-45BF1B357698}" presName="sibTrans" presStyleCnt="0"/>
      <dgm:spPr/>
    </dgm:pt>
    <dgm:pt modelId="{F4697A98-74B3-42FA-AEB1-67345DE55E5F}" type="pres">
      <dgm:prSet presAssocID="{DF993679-F425-4C29-8E4C-BE15BC76C968}" presName="compNode" presStyleCnt="0"/>
      <dgm:spPr/>
    </dgm:pt>
    <dgm:pt modelId="{210C936A-A8BB-4DC8-9958-5C07F1CFF127}" type="pres">
      <dgm:prSet presAssocID="{DF993679-F425-4C29-8E4C-BE15BC76C968}" presName="iconBgRect" presStyleLbl="bgShp" presStyleIdx="1" presStyleCnt="3" custLinFactX="100000" custLinFactNeighborX="106221" custLinFactNeighborY="-5297"/>
      <dgm:spPr/>
    </dgm:pt>
    <dgm:pt modelId="{9AD6DD53-D62E-4A20-9B48-F9904DCC1143}" type="pres">
      <dgm:prSet presAssocID="{DF993679-F425-4C29-8E4C-BE15BC76C968}" presName="iconRect" presStyleLbl="node1" presStyleIdx="1" presStyleCnt="3" custLinFactX="156863" custLinFactNeighborX="200000" custLinFactNeighborY="-842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 from home desk with solid fill"/>
        </a:ext>
      </dgm:extLst>
    </dgm:pt>
    <dgm:pt modelId="{1F491BFF-FD86-4BBE-ACAB-4C8ED6BD64CB}" type="pres">
      <dgm:prSet presAssocID="{DF993679-F425-4C29-8E4C-BE15BC76C968}" presName="spaceRect" presStyleCnt="0"/>
      <dgm:spPr/>
    </dgm:pt>
    <dgm:pt modelId="{C2F4D75C-3E3E-4C15-AF61-5BF076051448}" type="pres">
      <dgm:prSet presAssocID="{DF993679-F425-4C29-8E4C-BE15BC76C968}" presName="textRect" presStyleLbl="revTx" presStyleIdx="1" presStyleCnt="3">
        <dgm:presLayoutVars>
          <dgm:chMax val="1"/>
          <dgm:chPref val="1"/>
        </dgm:presLayoutVars>
      </dgm:prSet>
      <dgm:spPr/>
    </dgm:pt>
    <dgm:pt modelId="{5C038BD5-5964-4D6F-BF98-0B363E65B88C}" type="pres">
      <dgm:prSet presAssocID="{B5823A11-7ECB-4AF6-A0DA-DD2D3909DDA8}" presName="sibTrans" presStyleCnt="0"/>
      <dgm:spPr/>
    </dgm:pt>
    <dgm:pt modelId="{02946367-8847-495E-AE7F-7D1189C725B3}" type="pres">
      <dgm:prSet presAssocID="{EE3C52C3-984A-4700-91A9-B87E922A60E7}" presName="compNode" presStyleCnt="0"/>
      <dgm:spPr/>
    </dgm:pt>
    <dgm:pt modelId="{9F3EA983-ECE0-48BA-A89D-694FBCFA07E7}" type="pres">
      <dgm:prSet presAssocID="{EE3C52C3-984A-4700-91A9-B87E922A60E7}" presName="iconBgRect" presStyleLbl="bgShp" presStyleIdx="2" presStyleCnt="3" custLinFactX="-92623" custLinFactNeighborX="-100000" custLinFactNeighborY="3412"/>
      <dgm:spPr/>
    </dgm:pt>
    <dgm:pt modelId="{0C1B8059-B737-40A6-874F-90DABED303B9}" type="pres">
      <dgm:prSet presAssocID="{EE3C52C3-984A-4700-91A9-B87E922A60E7}" presName="iconRect" presStyleLbl="node1" presStyleIdx="2" presStyleCnt="3" custLinFactX="-135714" custLinFactNeighborX="-200000" custLinFactNeighborY="13076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upward trend with solid fill"/>
        </a:ext>
      </dgm:extLst>
    </dgm:pt>
    <dgm:pt modelId="{2787C736-2783-4E99-A3D8-D06801CA71FE}" type="pres">
      <dgm:prSet presAssocID="{EE3C52C3-984A-4700-91A9-B87E922A60E7}" presName="spaceRect" presStyleCnt="0"/>
      <dgm:spPr/>
    </dgm:pt>
    <dgm:pt modelId="{52A0EB5E-4BDF-4548-9362-C621E8B7D8A9}" type="pres">
      <dgm:prSet presAssocID="{EE3C52C3-984A-4700-91A9-B87E922A60E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92F0A73-83FB-45AC-BD2A-BD2E84BEF77B}" type="presOf" srcId="{DB939FB8-09A8-47A0-8F6B-B9DFE0CF2579}" destId="{4818AD74-3E89-4BBF-BC44-79047DD4ABF6}" srcOrd="0" destOrd="0" presId="urn:microsoft.com/office/officeart/2018/5/layout/IconCircleLabelList"/>
    <dgm:cxn modelId="{634CAA56-5087-4484-A53C-CD624834D5B2}" srcId="{0CF9C4A3-013E-4E9D-81DD-15A421FE32FA}" destId="{EE3C52C3-984A-4700-91A9-B87E922A60E7}" srcOrd="2" destOrd="0" parTransId="{7FF8EAA1-C0CF-4311-8A55-8FF57DAAD53C}" sibTransId="{C2095A92-9B07-4B22-BF1F-14E0C5DA1FE1}"/>
    <dgm:cxn modelId="{EE76FC7F-CE9A-4E83-BA06-AFFBA00897B2}" srcId="{0CF9C4A3-013E-4E9D-81DD-15A421FE32FA}" destId="{DF993679-F425-4C29-8E4C-BE15BC76C968}" srcOrd="1" destOrd="0" parTransId="{BC8651EE-9AB3-4264-9997-C8F523B1004C}" sibTransId="{B5823A11-7ECB-4AF6-A0DA-DD2D3909DDA8}"/>
    <dgm:cxn modelId="{77D6889D-2B70-4F81-A5ED-E42FED641B87}" type="presOf" srcId="{EE3C52C3-984A-4700-91A9-B87E922A60E7}" destId="{52A0EB5E-4BDF-4548-9362-C621E8B7D8A9}" srcOrd="0" destOrd="0" presId="urn:microsoft.com/office/officeart/2018/5/layout/IconCircleLabelList"/>
    <dgm:cxn modelId="{3A2E65A0-15DE-4249-AD1C-C644F0640628}" srcId="{0CF9C4A3-013E-4E9D-81DD-15A421FE32FA}" destId="{DB939FB8-09A8-47A0-8F6B-B9DFE0CF2579}" srcOrd="0" destOrd="0" parTransId="{74EEF8CC-3B42-4C4B-8B20-CAF046D633D7}" sibTransId="{7BEC57DE-0B22-4CAB-B848-45BF1B357698}"/>
    <dgm:cxn modelId="{B738FBAB-3045-42FE-B4A9-B5AE6F271758}" type="presOf" srcId="{DF993679-F425-4C29-8E4C-BE15BC76C968}" destId="{C2F4D75C-3E3E-4C15-AF61-5BF076051448}" srcOrd="0" destOrd="0" presId="urn:microsoft.com/office/officeart/2018/5/layout/IconCircleLabelList"/>
    <dgm:cxn modelId="{0EC3A5FB-C59A-483E-A24A-6A6CF0DBCD7C}" type="presOf" srcId="{0CF9C4A3-013E-4E9D-81DD-15A421FE32FA}" destId="{5AA64AEF-DBC4-4D1B-909B-CC58F8349F55}" srcOrd="0" destOrd="0" presId="urn:microsoft.com/office/officeart/2018/5/layout/IconCircleLabelList"/>
    <dgm:cxn modelId="{D4FE5CC2-151C-4330-8329-E3AA89BD6D26}" type="presParOf" srcId="{5AA64AEF-DBC4-4D1B-909B-CC58F8349F55}" destId="{03A3DF25-1638-459E-BCD7-E93EB6D6F536}" srcOrd="0" destOrd="0" presId="urn:microsoft.com/office/officeart/2018/5/layout/IconCircleLabelList"/>
    <dgm:cxn modelId="{C626D05E-671D-40E5-8BB4-F3794C2670EA}" type="presParOf" srcId="{03A3DF25-1638-459E-BCD7-E93EB6D6F536}" destId="{0B8C32AB-D266-4E37-937E-D6EBC681E85E}" srcOrd="0" destOrd="0" presId="urn:microsoft.com/office/officeart/2018/5/layout/IconCircleLabelList"/>
    <dgm:cxn modelId="{0E2B278B-D8D2-4A96-ACA8-50A9314DE7BD}" type="presParOf" srcId="{03A3DF25-1638-459E-BCD7-E93EB6D6F536}" destId="{764A1DFB-5ED7-479E-9725-163DA10DCC9F}" srcOrd="1" destOrd="0" presId="urn:microsoft.com/office/officeart/2018/5/layout/IconCircleLabelList"/>
    <dgm:cxn modelId="{C5358A70-7135-42B8-B093-1D7DD26B4096}" type="presParOf" srcId="{03A3DF25-1638-459E-BCD7-E93EB6D6F536}" destId="{448B2E76-230E-4809-8889-8475B25F096E}" srcOrd="2" destOrd="0" presId="urn:microsoft.com/office/officeart/2018/5/layout/IconCircleLabelList"/>
    <dgm:cxn modelId="{4AB17F20-8936-49E0-A352-58BB24C4FECC}" type="presParOf" srcId="{03A3DF25-1638-459E-BCD7-E93EB6D6F536}" destId="{4818AD74-3E89-4BBF-BC44-79047DD4ABF6}" srcOrd="3" destOrd="0" presId="urn:microsoft.com/office/officeart/2018/5/layout/IconCircleLabelList"/>
    <dgm:cxn modelId="{AFF72D9B-4749-4B59-8F4C-BCEC25669D7F}" type="presParOf" srcId="{5AA64AEF-DBC4-4D1B-909B-CC58F8349F55}" destId="{51B9A2AE-8F85-4280-BFF7-6F8ECE420799}" srcOrd="1" destOrd="0" presId="urn:microsoft.com/office/officeart/2018/5/layout/IconCircleLabelList"/>
    <dgm:cxn modelId="{33583230-9B9F-459F-88D8-FC4B0792C00F}" type="presParOf" srcId="{5AA64AEF-DBC4-4D1B-909B-CC58F8349F55}" destId="{F4697A98-74B3-42FA-AEB1-67345DE55E5F}" srcOrd="2" destOrd="0" presId="urn:microsoft.com/office/officeart/2018/5/layout/IconCircleLabelList"/>
    <dgm:cxn modelId="{9A7FF67D-2069-415E-A8A0-A81DDFC5C58F}" type="presParOf" srcId="{F4697A98-74B3-42FA-AEB1-67345DE55E5F}" destId="{210C936A-A8BB-4DC8-9958-5C07F1CFF127}" srcOrd="0" destOrd="0" presId="urn:microsoft.com/office/officeart/2018/5/layout/IconCircleLabelList"/>
    <dgm:cxn modelId="{9E0CA2EB-793E-4619-8583-303571DFA59C}" type="presParOf" srcId="{F4697A98-74B3-42FA-AEB1-67345DE55E5F}" destId="{9AD6DD53-D62E-4A20-9B48-F9904DCC1143}" srcOrd="1" destOrd="0" presId="urn:microsoft.com/office/officeart/2018/5/layout/IconCircleLabelList"/>
    <dgm:cxn modelId="{680337F5-9E2D-4476-B893-1E9A14F3E005}" type="presParOf" srcId="{F4697A98-74B3-42FA-AEB1-67345DE55E5F}" destId="{1F491BFF-FD86-4BBE-ACAB-4C8ED6BD64CB}" srcOrd="2" destOrd="0" presId="urn:microsoft.com/office/officeart/2018/5/layout/IconCircleLabelList"/>
    <dgm:cxn modelId="{B468C1DC-9D15-4708-BE5C-0B9454BA23BB}" type="presParOf" srcId="{F4697A98-74B3-42FA-AEB1-67345DE55E5F}" destId="{C2F4D75C-3E3E-4C15-AF61-5BF076051448}" srcOrd="3" destOrd="0" presId="urn:microsoft.com/office/officeart/2018/5/layout/IconCircleLabelList"/>
    <dgm:cxn modelId="{74E2D9B3-269E-4EA6-B3D7-5115AB455E3B}" type="presParOf" srcId="{5AA64AEF-DBC4-4D1B-909B-CC58F8349F55}" destId="{5C038BD5-5964-4D6F-BF98-0B363E65B88C}" srcOrd="3" destOrd="0" presId="urn:microsoft.com/office/officeart/2018/5/layout/IconCircleLabelList"/>
    <dgm:cxn modelId="{FE53B0A9-C469-4653-AE25-8D6A34F7BBF4}" type="presParOf" srcId="{5AA64AEF-DBC4-4D1B-909B-CC58F8349F55}" destId="{02946367-8847-495E-AE7F-7D1189C725B3}" srcOrd="4" destOrd="0" presId="urn:microsoft.com/office/officeart/2018/5/layout/IconCircleLabelList"/>
    <dgm:cxn modelId="{D1C24A7C-65ED-4A41-9628-B23499428562}" type="presParOf" srcId="{02946367-8847-495E-AE7F-7D1189C725B3}" destId="{9F3EA983-ECE0-48BA-A89D-694FBCFA07E7}" srcOrd="0" destOrd="0" presId="urn:microsoft.com/office/officeart/2018/5/layout/IconCircleLabelList"/>
    <dgm:cxn modelId="{A1DA52B8-1DF8-4AC8-9DCF-34E0BED4FA3E}" type="presParOf" srcId="{02946367-8847-495E-AE7F-7D1189C725B3}" destId="{0C1B8059-B737-40A6-874F-90DABED303B9}" srcOrd="1" destOrd="0" presId="urn:microsoft.com/office/officeart/2018/5/layout/IconCircleLabelList"/>
    <dgm:cxn modelId="{E2DF3388-C1DD-4699-8EEC-B68A4FA53952}" type="presParOf" srcId="{02946367-8847-495E-AE7F-7D1189C725B3}" destId="{2787C736-2783-4E99-A3D8-D06801CA71FE}" srcOrd="2" destOrd="0" presId="urn:microsoft.com/office/officeart/2018/5/layout/IconCircleLabelList"/>
    <dgm:cxn modelId="{A4C9C15E-A4D8-4B6A-972A-CD279E2E8209}" type="presParOf" srcId="{02946367-8847-495E-AE7F-7D1189C725B3}" destId="{52A0EB5E-4BDF-4548-9362-C621E8B7D8A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F9C4A3-013E-4E9D-81DD-15A421FE32FA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B939FB8-09A8-47A0-8F6B-B9DFE0CF2579}">
      <dgm:prSet/>
      <dgm:spPr/>
      <dgm:t>
        <a:bodyPr/>
        <a:lstStyle/>
        <a:p>
          <a:pPr>
            <a:defRPr cap="all"/>
          </a:pPr>
          <a:r>
            <a:rPr lang="en-US" dirty="0"/>
            <a:t>Zone one</a:t>
          </a:r>
        </a:p>
      </dgm:t>
    </dgm:pt>
    <dgm:pt modelId="{74EEF8CC-3B42-4C4B-8B20-CAF046D633D7}" type="parTrans" cxnId="{3A2E65A0-15DE-4249-AD1C-C644F0640628}">
      <dgm:prSet/>
      <dgm:spPr/>
      <dgm:t>
        <a:bodyPr/>
        <a:lstStyle/>
        <a:p>
          <a:endParaRPr lang="en-US"/>
        </a:p>
      </dgm:t>
    </dgm:pt>
    <dgm:pt modelId="{7BEC57DE-0B22-4CAB-B848-45BF1B357698}" type="sibTrans" cxnId="{3A2E65A0-15DE-4249-AD1C-C644F0640628}">
      <dgm:prSet/>
      <dgm:spPr/>
      <dgm:t>
        <a:bodyPr/>
        <a:lstStyle/>
        <a:p>
          <a:endParaRPr lang="en-US"/>
        </a:p>
      </dgm:t>
    </dgm:pt>
    <dgm:pt modelId="{DF993679-F425-4C29-8E4C-BE15BC76C968}">
      <dgm:prSet/>
      <dgm:spPr/>
      <dgm:t>
        <a:bodyPr/>
        <a:lstStyle/>
        <a:p>
          <a:pPr>
            <a:defRPr cap="all"/>
          </a:pPr>
          <a:r>
            <a:rPr lang="en-US" dirty="0"/>
            <a:t>Zone two</a:t>
          </a:r>
        </a:p>
      </dgm:t>
    </dgm:pt>
    <dgm:pt modelId="{BC8651EE-9AB3-4264-9997-C8F523B1004C}" type="parTrans" cxnId="{EE76FC7F-CE9A-4E83-BA06-AFFBA00897B2}">
      <dgm:prSet/>
      <dgm:spPr/>
      <dgm:t>
        <a:bodyPr/>
        <a:lstStyle/>
        <a:p>
          <a:endParaRPr lang="en-US"/>
        </a:p>
      </dgm:t>
    </dgm:pt>
    <dgm:pt modelId="{B5823A11-7ECB-4AF6-A0DA-DD2D3909DDA8}" type="sibTrans" cxnId="{EE76FC7F-CE9A-4E83-BA06-AFFBA00897B2}">
      <dgm:prSet/>
      <dgm:spPr/>
      <dgm:t>
        <a:bodyPr/>
        <a:lstStyle/>
        <a:p>
          <a:endParaRPr lang="en-US"/>
        </a:p>
      </dgm:t>
    </dgm:pt>
    <dgm:pt modelId="{EE3C52C3-984A-4700-91A9-B87E922A60E7}">
      <dgm:prSet/>
      <dgm:spPr/>
      <dgm:t>
        <a:bodyPr/>
        <a:lstStyle/>
        <a:p>
          <a:pPr>
            <a:defRPr cap="all"/>
          </a:pPr>
          <a:r>
            <a:rPr lang="en-US" dirty="0"/>
            <a:t>Zone three</a:t>
          </a:r>
        </a:p>
      </dgm:t>
    </dgm:pt>
    <dgm:pt modelId="{7FF8EAA1-C0CF-4311-8A55-8FF57DAAD53C}" type="parTrans" cxnId="{634CAA56-5087-4484-A53C-CD624834D5B2}">
      <dgm:prSet/>
      <dgm:spPr/>
      <dgm:t>
        <a:bodyPr/>
        <a:lstStyle/>
        <a:p>
          <a:endParaRPr lang="en-US"/>
        </a:p>
      </dgm:t>
    </dgm:pt>
    <dgm:pt modelId="{C2095A92-9B07-4B22-BF1F-14E0C5DA1FE1}" type="sibTrans" cxnId="{634CAA56-5087-4484-A53C-CD624834D5B2}">
      <dgm:prSet/>
      <dgm:spPr/>
      <dgm:t>
        <a:bodyPr/>
        <a:lstStyle/>
        <a:p>
          <a:endParaRPr lang="en-US"/>
        </a:p>
      </dgm:t>
    </dgm:pt>
    <dgm:pt modelId="{5AA64AEF-DBC4-4D1B-909B-CC58F8349F55}" type="pres">
      <dgm:prSet presAssocID="{0CF9C4A3-013E-4E9D-81DD-15A421FE32FA}" presName="root" presStyleCnt="0">
        <dgm:presLayoutVars>
          <dgm:dir/>
          <dgm:resizeHandles val="exact"/>
        </dgm:presLayoutVars>
      </dgm:prSet>
      <dgm:spPr/>
    </dgm:pt>
    <dgm:pt modelId="{03A3DF25-1638-459E-BCD7-E93EB6D6F536}" type="pres">
      <dgm:prSet presAssocID="{DB939FB8-09A8-47A0-8F6B-B9DFE0CF2579}" presName="compNode" presStyleCnt="0"/>
      <dgm:spPr/>
    </dgm:pt>
    <dgm:pt modelId="{0B8C32AB-D266-4E37-937E-D6EBC681E85E}" type="pres">
      <dgm:prSet presAssocID="{DB939FB8-09A8-47A0-8F6B-B9DFE0CF2579}" presName="iconBgRect" presStyleLbl="bgShp" presStyleIdx="0" presStyleCnt="3"/>
      <dgm:spPr/>
    </dgm:pt>
    <dgm:pt modelId="{764A1DFB-5ED7-479E-9725-163DA10DCC9F}" type="pres">
      <dgm:prSet presAssocID="{DB939FB8-09A8-47A0-8F6B-B9DFE0CF257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dea with solid fill"/>
        </a:ext>
      </dgm:extLst>
    </dgm:pt>
    <dgm:pt modelId="{448B2E76-230E-4809-8889-8475B25F096E}" type="pres">
      <dgm:prSet presAssocID="{DB939FB8-09A8-47A0-8F6B-B9DFE0CF2579}" presName="spaceRect" presStyleCnt="0"/>
      <dgm:spPr/>
    </dgm:pt>
    <dgm:pt modelId="{4818AD74-3E89-4BBF-BC44-79047DD4ABF6}" type="pres">
      <dgm:prSet presAssocID="{DB939FB8-09A8-47A0-8F6B-B9DFE0CF2579}" presName="textRect" presStyleLbl="revTx" presStyleIdx="0" presStyleCnt="3">
        <dgm:presLayoutVars>
          <dgm:chMax val="1"/>
          <dgm:chPref val="1"/>
        </dgm:presLayoutVars>
      </dgm:prSet>
      <dgm:spPr/>
    </dgm:pt>
    <dgm:pt modelId="{51B9A2AE-8F85-4280-BFF7-6F8ECE420799}" type="pres">
      <dgm:prSet presAssocID="{7BEC57DE-0B22-4CAB-B848-45BF1B357698}" presName="sibTrans" presStyleCnt="0"/>
      <dgm:spPr/>
    </dgm:pt>
    <dgm:pt modelId="{F4697A98-74B3-42FA-AEB1-67345DE55E5F}" type="pres">
      <dgm:prSet presAssocID="{DF993679-F425-4C29-8E4C-BE15BC76C968}" presName="compNode" presStyleCnt="0"/>
      <dgm:spPr/>
    </dgm:pt>
    <dgm:pt modelId="{210C936A-A8BB-4DC8-9958-5C07F1CFF127}" type="pres">
      <dgm:prSet presAssocID="{DF993679-F425-4C29-8E4C-BE15BC76C968}" presName="iconBgRect" presStyleLbl="bgShp" presStyleIdx="1" presStyleCnt="3" custLinFactX="100000" custLinFactNeighborX="106221" custLinFactNeighborY="-5297"/>
      <dgm:spPr/>
    </dgm:pt>
    <dgm:pt modelId="{9AD6DD53-D62E-4A20-9B48-F9904DCC1143}" type="pres">
      <dgm:prSet presAssocID="{DF993679-F425-4C29-8E4C-BE15BC76C968}" presName="iconRect" presStyleLbl="node1" presStyleIdx="1" presStyleCnt="3" custLinFactX="156863" custLinFactNeighborX="200000" custLinFactNeighborY="-842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sel with solid fill"/>
        </a:ext>
      </dgm:extLst>
    </dgm:pt>
    <dgm:pt modelId="{1F491BFF-FD86-4BBE-ACAB-4C8ED6BD64CB}" type="pres">
      <dgm:prSet presAssocID="{DF993679-F425-4C29-8E4C-BE15BC76C968}" presName="spaceRect" presStyleCnt="0"/>
      <dgm:spPr/>
    </dgm:pt>
    <dgm:pt modelId="{C2F4D75C-3E3E-4C15-AF61-5BF076051448}" type="pres">
      <dgm:prSet presAssocID="{DF993679-F425-4C29-8E4C-BE15BC76C968}" presName="textRect" presStyleLbl="revTx" presStyleIdx="1" presStyleCnt="3">
        <dgm:presLayoutVars>
          <dgm:chMax val="1"/>
          <dgm:chPref val="1"/>
        </dgm:presLayoutVars>
      </dgm:prSet>
      <dgm:spPr/>
    </dgm:pt>
    <dgm:pt modelId="{5C038BD5-5964-4D6F-BF98-0B363E65B88C}" type="pres">
      <dgm:prSet presAssocID="{B5823A11-7ECB-4AF6-A0DA-DD2D3909DDA8}" presName="sibTrans" presStyleCnt="0"/>
      <dgm:spPr/>
    </dgm:pt>
    <dgm:pt modelId="{02946367-8847-495E-AE7F-7D1189C725B3}" type="pres">
      <dgm:prSet presAssocID="{EE3C52C3-984A-4700-91A9-B87E922A60E7}" presName="compNode" presStyleCnt="0"/>
      <dgm:spPr/>
    </dgm:pt>
    <dgm:pt modelId="{9F3EA983-ECE0-48BA-A89D-694FBCFA07E7}" type="pres">
      <dgm:prSet presAssocID="{EE3C52C3-984A-4700-91A9-B87E922A60E7}" presName="iconBgRect" presStyleLbl="bgShp" presStyleIdx="2" presStyleCnt="3" custLinFactX="-92623" custLinFactNeighborX="-100000" custLinFactNeighborY="3412"/>
      <dgm:spPr/>
    </dgm:pt>
    <dgm:pt modelId="{0C1B8059-B737-40A6-874F-90DABED303B9}" type="pres">
      <dgm:prSet presAssocID="{EE3C52C3-984A-4700-91A9-B87E922A60E7}" presName="iconRect" presStyleLbl="node1" presStyleIdx="2" presStyleCnt="3" custLinFactX="-135714" custLinFactNeighborX="-200000" custLinFactNeighborY="1307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 with solid fill"/>
        </a:ext>
      </dgm:extLst>
    </dgm:pt>
    <dgm:pt modelId="{2787C736-2783-4E99-A3D8-D06801CA71FE}" type="pres">
      <dgm:prSet presAssocID="{EE3C52C3-984A-4700-91A9-B87E922A60E7}" presName="spaceRect" presStyleCnt="0"/>
      <dgm:spPr/>
    </dgm:pt>
    <dgm:pt modelId="{52A0EB5E-4BDF-4548-9362-C621E8B7D8A9}" type="pres">
      <dgm:prSet presAssocID="{EE3C52C3-984A-4700-91A9-B87E922A60E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92F0A73-83FB-45AC-BD2A-BD2E84BEF77B}" type="presOf" srcId="{DB939FB8-09A8-47A0-8F6B-B9DFE0CF2579}" destId="{4818AD74-3E89-4BBF-BC44-79047DD4ABF6}" srcOrd="0" destOrd="0" presId="urn:microsoft.com/office/officeart/2018/5/layout/IconCircleLabelList"/>
    <dgm:cxn modelId="{634CAA56-5087-4484-A53C-CD624834D5B2}" srcId="{0CF9C4A3-013E-4E9D-81DD-15A421FE32FA}" destId="{EE3C52C3-984A-4700-91A9-B87E922A60E7}" srcOrd="2" destOrd="0" parTransId="{7FF8EAA1-C0CF-4311-8A55-8FF57DAAD53C}" sibTransId="{C2095A92-9B07-4B22-BF1F-14E0C5DA1FE1}"/>
    <dgm:cxn modelId="{EE76FC7F-CE9A-4E83-BA06-AFFBA00897B2}" srcId="{0CF9C4A3-013E-4E9D-81DD-15A421FE32FA}" destId="{DF993679-F425-4C29-8E4C-BE15BC76C968}" srcOrd="1" destOrd="0" parTransId="{BC8651EE-9AB3-4264-9997-C8F523B1004C}" sibTransId="{B5823A11-7ECB-4AF6-A0DA-DD2D3909DDA8}"/>
    <dgm:cxn modelId="{77D6889D-2B70-4F81-A5ED-E42FED641B87}" type="presOf" srcId="{EE3C52C3-984A-4700-91A9-B87E922A60E7}" destId="{52A0EB5E-4BDF-4548-9362-C621E8B7D8A9}" srcOrd="0" destOrd="0" presId="urn:microsoft.com/office/officeart/2018/5/layout/IconCircleLabelList"/>
    <dgm:cxn modelId="{3A2E65A0-15DE-4249-AD1C-C644F0640628}" srcId="{0CF9C4A3-013E-4E9D-81DD-15A421FE32FA}" destId="{DB939FB8-09A8-47A0-8F6B-B9DFE0CF2579}" srcOrd="0" destOrd="0" parTransId="{74EEF8CC-3B42-4C4B-8B20-CAF046D633D7}" sibTransId="{7BEC57DE-0B22-4CAB-B848-45BF1B357698}"/>
    <dgm:cxn modelId="{B738FBAB-3045-42FE-B4A9-B5AE6F271758}" type="presOf" srcId="{DF993679-F425-4C29-8E4C-BE15BC76C968}" destId="{C2F4D75C-3E3E-4C15-AF61-5BF076051448}" srcOrd="0" destOrd="0" presId="urn:microsoft.com/office/officeart/2018/5/layout/IconCircleLabelList"/>
    <dgm:cxn modelId="{0EC3A5FB-C59A-483E-A24A-6A6CF0DBCD7C}" type="presOf" srcId="{0CF9C4A3-013E-4E9D-81DD-15A421FE32FA}" destId="{5AA64AEF-DBC4-4D1B-909B-CC58F8349F55}" srcOrd="0" destOrd="0" presId="urn:microsoft.com/office/officeart/2018/5/layout/IconCircleLabelList"/>
    <dgm:cxn modelId="{D4FE5CC2-151C-4330-8329-E3AA89BD6D26}" type="presParOf" srcId="{5AA64AEF-DBC4-4D1B-909B-CC58F8349F55}" destId="{03A3DF25-1638-459E-BCD7-E93EB6D6F536}" srcOrd="0" destOrd="0" presId="urn:microsoft.com/office/officeart/2018/5/layout/IconCircleLabelList"/>
    <dgm:cxn modelId="{C626D05E-671D-40E5-8BB4-F3794C2670EA}" type="presParOf" srcId="{03A3DF25-1638-459E-BCD7-E93EB6D6F536}" destId="{0B8C32AB-D266-4E37-937E-D6EBC681E85E}" srcOrd="0" destOrd="0" presId="urn:microsoft.com/office/officeart/2018/5/layout/IconCircleLabelList"/>
    <dgm:cxn modelId="{0E2B278B-D8D2-4A96-ACA8-50A9314DE7BD}" type="presParOf" srcId="{03A3DF25-1638-459E-BCD7-E93EB6D6F536}" destId="{764A1DFB-5ED7-479E-9725-163DA10DCC9F}" srcOrd="1" destOrd="0" presId="urn:microsoft.com/office/officeart/2018/5/layout/IconCircleLabelList"/>
    <dgm:cxn modelId="{C5358A70-7135-42B8-B093-1D7DD26B4096}" type="presParOf" srcId="{03A3DF25-1638-459E-BCD7-E93EB6D6F536}" destId="{448B2E76-230E-4809-8889-8475B25F096E}" srcOrd="2" destOrd="0" presId="urn:microsoft.com/office/officeart/2018/5/layout/IconCircleLabelList"/>
    <dgm:cxn modelId="{4AB17F20-8936-49E0-A352-58BB24C4FECC}" type="presParOf" srcId="{03A3DF25-1638-459E-BCD7-E93EB6D6F536}" destId="{4818AD74-3E89-4BBF-BC44-79047DD4ABF6}" srcOrd="3" destOrd="0" presId="urn:microsoft.com/office/officeart/2018/5/layout/IconCircleLabelList"/>
    <dgm:cxn modelId="{AFF72D9B-4749-4B59-8F4C-BCEC25669D7F}" type="presParOf" srcId="{5AA64AEF-DBC4-4D1B-909B-CC58F8349F55}" destId="{51B9A2AE-8F85-4280-BFF7-6F8ECE420799}" srcOrd="1" destOrd="0" presId="urn:microsoft.com/office/officeart/2018/5/layout/IconCircleLabelList"/>
    <dgm:cxn modelId="{33583230-9B9F-459F-88D8-FC4B0792C00F}" type="presParOf" srcId="{5AA64AEF-DBC4-4D1B-909B-CC58F8349F55}" destId="{F4697A98-74B3-42FA-AEB1-67345DE55E5F}" srcOrd="2" destOrd="0" presId="urn:microsoft.com/office/officeart/2018/5/layout/IconCircleLabelList"/>
    <dgm:cxn modelId="{9A7FF67D-2069-415E-A8A0-A81DDFC5C58F}" type="presParOf" srcId="{F4697A98-74B3-42FA-AEB1-67345DE55E5F}" destId="{210C936A-A8BB-4DC8-9958-5C07F1CFF127}" srcOrd="0" destOrd="0" presId="urn:microsoft.com/office/officeart/2018/5/layout/IconCircleLabelList"/>
    <dgm:cxn modelId="{9E0CA2EB-793E-4619-8583-303571DFA59C}" type="presParOf" srcId="{F4697A98-74B3-42FA-AEB1-67345DE55E5F}" destId="{9AD6DD53-D62E-4A20-9B48-F9904DCC1143}" srcOrd="1" destOrd="0" presId="urn:microsoft.com/office/officeart/2018/5/layout/IconCircleLabelList"/>
    <dgm:cxn modelId="{680337F5-9E2D-4476-B893-1E9A14F3E005}" type="presParOf" srcId="{F4697A98-74B3-42FA-AEB1-67345DE55E5F}" destId="{1F491BFF-FD86-4BBE-ACAB-4C8ED6BD64CB}" srcOrd="2" destOrd="0" presId="urn:microsoft.com/office/officeart/2018/5/layout/IconCircleLabelList"/>
    <dgm:cxn modelId="{B468C1DC-9D15-4708-BE5C-0B9454BA23BB}" type="presParOf" srcId="{F4697A98-74B3-42FA-AEB1-67345DE55E5F}" destId="{C2F4D75C-3E3E-4C15-AF61-5BF076051448}" srcOrd="3" destOrd="0" presId="urn:microsoft.com/office/officeart/2018/5/layout/IconCircleLabelList"/>
    <dgm:cxn modelId="{74E2D9B3-269E-4EA6-B3D7-5115AB455E3B}" type="presParOf" srcId="{5AA64AEF-DBC4-4D1B-909B-CC58F8349F55}" destId="{5C038BD5-5964-4D6F-BF98-0B363E65B88C}" srcOrd="3" destOrd="0" presId="urn:microsoft.com/office/officeart/2018/5/layout/IconCircleLabelList"/>
    <dgm:cxn modelId="{FE53B0A9-C469-4653-AE25-8D6A34F7BBF4}" type="presParOf" srcId="{5AA64AEF-DBC4-4D1B-909B-CC58F8349F55}" destId="{02946367-8847-495E-AE7F-7D1189C725B3}" srcOrd="4" destOrd="0" presId="urn:microsoft.com/office/officeart/2018/5/layout/IconCircleLabelList"/>
    <dgm:cxn modelId="{D1C24A7C-65ED-4A41-9628-B23499428562}" type="presParOf" srcId="{02946367-8847-495E-AE7F-7D1189C725B3}" destId="{9F3EA983-ECE0-48BA-A89D-694FBCFA07E7}" srcOrd="0" destOrd="0" presId="urn:microsoft.com/office/officeart/2018/5/layout/IconCircleLabelList"/>
    <dgm:cxn modelId="{A1DA52B8-1DF8-4AC8-9DCF-34E0BED4FA3E}" type="presParOf" srcId="{02946367-8847-495E-AE7F-7D1189C725B3}" destId="{0C1B8059-B737-40A6-874F-90DABED303B9}" srcOrd="1" destOrd="0" presId="urn:microsoft.com/office/officeart/2018/5/layout/IconCircleLabelList"/>
    <dgm:cxn modelId="{E2DF3388-C1DD-4699-8EEC-B68A4FA53952}" type="presParOf" srcId="{02946367-8847-495E-AE7F-7D1189C725B3}" destId="{2787C736-2783-4E99-A3D8-D06801CA71FE}" srcOrd="2" destOrd="0" presId="urn:microsoft.com/office/officeart/2018/5/layout/IconCircleLabelList"/>
    <dgm:cxn modelId="{A4C9C15E-A4D8-4B6A-972A-CD279E2E8209}" type="presParOf" srcId="{02946367-8847-495E-AE7F-7D1189C725B3}" destId="{52A0EB5E-4BDF-4548-9362-C621E8B7D8A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CF9C4A3-013E-4E9D-81DD-15A421FE32FA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F993679-F425-4C29-8E4C-BE15BC76C96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Zone four</a:t>
          </a:r>
        </a:p>
      </dgm:t>
    </dgm:pt>
    <dgm:pt modelId="{BC8651EE-9AB3-4264-9997-C8F523B1004C}" type="parTrans" cxnId="{EE76FC7F-CE9A-4E83-BA06-AFFBA00897B2}">
      <dgm:prSet/>
      <dgm:spPr/>
      <dgm:t>
        <a:bodyPr/>
        <a:lstStyle/>
        <a:p>
          <a:endParaRPr lang="en-US"/>
        </a:p>
      </dgm:t>
    </dgm:pt>
    <dgm:pt modelId="{B5823A11-7ECB-4AF6-A0DA-DD2D3909DDA8}" type="sibTrans" cxnId="{EE76FC7F-CE9A-4E83-BA06-AFFBA00897B2}">
      <dgm:prSet/>
      <dgm:spPr/>
      <dgm:t>
        <a:bodyPr/>
        <a:lstStyle/>
        <a:p>
          <a:endParaRPr lang="en-US"/>
        </a:p>
      </dgm:t>
    </dgm:pt>
    <dgm:pt modelId="{EE3C52C3-984A-4700-91A9-B87E922A60E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Zone five</a:t>
          </a:r>
        </a:p>
      </dgm:t>
    </dgm:pt>
    <dgm:pt modelId="{7FF8EAA1-C0CF-4311-8A55-8FF57DAAD53C}" type="parTrans" cxnId="{634CAA56-5087-4484-A53C-CD624834D5B2}">
      <dgm:prSet/>
      <dgm:spPr/>
      <dgm:t>
        <a:bodyPr/>
        <a:lstStyle/>
        <a:p>
          <a:endParaRPr lang="en-US"/>
        </a:p>
      </dgm:t>
    </dgm:pt>
    <dgm:pt modelId="{C2095A92-9B07-4B22-BF1F-14E0C5DA1FE1}" type="sibTrans" cxnId="{634CAA56-5087-4484-A53C-CD624834D5B2}">
      <dgm:prSet/>
      <dgm:spPr/>
      <dgm:t>
        <a:bodyPr/>
        <a:lstStyle/>
        <a:p>
          <a:endParaRPr lang="en-US"/>
        </a:p>
      </dgm:t>
    </dgm:pt>
    <dgm:pt modelId="{5AA64AEF-DBC4-4D1B-909B-CC58F8349F55}" type="pres">
      <dgm:prSet presAssocID="{0CF9C4A3-013E-4E9D-81DD-15A421FE32FA}" presName="root" presStyleCnt="0">
        <dgm:presLayoutVars>
          <dgm:dir/>
          <dgm:resizeHandles val="exact"/>
        </dgm:presLayoutVars>
      </dgm:prSet>
      <dgm:spPr/>
    </dgm:pt>
    <dgm:pt modelId="{F4697A98-74B3-42FA-AEB1-67345DE55E5F}" type="pres">
      <dgm:prSet presAssocID="{DF993679-F425-4C29-8E4C-BE15BC76C968}" presName="compNode" presStyleCnt="0"/>
      <dgm:spPr/>
    </dgm:pt>
    <dgm:pt modelId="{210C936A-A8BB-4DC8-9958-5C07F1CFF127}" type="pres">
      <dgm:prSet presAssocID="{DF993679-F425-4C29-8E4C-BE15BC76C968}" presName="iconBgRect" presStyleLbl="bgShp" presStyleIdx="0" presStyleCnt="2" custLinFactX="100000" custLinFactNeighborX="106221" custLinFactNeighborY="-5297"/>
      <dgm:spPr/>
    </dgm:pt>
    <dgm:pt modelId="{9AD6DD53-D62E-4A20-9B48-F9904DCC1143}" type="pres">
      <dgm:prSet presAssocID="{DF993679-F425-4C29-8E4C-BE15BC76C968}" presName="iconRect" presStyleLbl="node1" presStyleIdx="0" presStyleCnt="2" custLinFactX="156863" custLinFactNeighborX="200000" custLinFactNeighborY="-842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sel with solid fill"/>
        </a:ext>
      </dgm:extLst>
    </dgm:pt>
    <dgm:pt modelId="{1F491BFF-FD86-4BBE-ACAB-4C8ED6BD64CB}" type="pres">
      <dgm:prSet presAssocID="{DF993679-F425-4C29-8E4C-BE15BC76C968}" presName="spaceRect" presStyleCnt="0"/>
      <dgm:spPr/>
    </dgm:pt>
    <dgm:pt modelId="{C2F4D75C-3E3E-4C15-AF61-5BF076051448}" type="pres">
      <dgm:prSet presAssocID="{DF993679-F425-4C29-8E4C-BE15BC76C968}" presName="textRect" presStyleLbl="revTx" presStyleIdx="0" presStyleCnt="2">
        <dgm:presLayoutVars>
          <dgm:chMax val="1"/>
          <dgm:chPref val="1"/>
        </dgm:presLayoutVars>
      </dgm:prSet>
      <dgm:spPr/>
    </dgm:pt>
    <dgm:pt modelId="{5C038BD5-5964-4D6F-BF98-0B363E65B88C}" type="pres">
      <dgm:prSet presAssocID="{B5823A11-7ECB-4AF6-A0DA-DD2D3909DDA8}" presName="sibTrans" presStyleCnt="0"/>
      <dgm:spPr/>
    </dgm:pt>
    <dgm:pt modelId="{02946367-8847-495E-AE7F-7D1189C725B3}" type="pres">
      <dgm:prSet presAssocID="{EE3C52C3-984A-4700-91A9-B87E922A60E7}" presName="compNode" presStyleCnt="0"/>
      <dgm:spPr/>
    </dgm:pt>
    <dgm:pt modelId="{9F3EA983-ECE0-48BA-A89D-694FBCFA07E7}" type="pres">
      <dgm:prSet presAssocID="{EE3C52C3-984A-4700-91A9-B87E922A60E7}" presName="iconBgRect" presStyleLbl="bgShp" presStyleIdx="1" presStyleCnt="2" custLinFactX="-92623" custLinFactNeighborX="-100000" custLinFactNeighborY="3412"/>
      <dgm:spPr/>
    </dgm:pt>
    <dgm:pt modelId="{0C1B8059-B737-40A6-874F-90DABED303B9}" type="pres">
      <dgm:prSet presAssocID="{EE3C52C3-984A-4700-91A9-B87E922A60E7}" presName="iconRect" presStyleLbl="node1" presStyleIdx="1" presStyleCnt="2" custLinFactX="-135714" custLinFactNeighborX="-200000" custLinFactNeighborY="1307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 with solid fill"/>
        </a:ext>
      </dgm:extLst>
    </dgm:pt>
    <dgm:pt modelId="{2787C736-2783-4E99-A3D8-D06801CA71FE}" type="pres">
      <dgm:prSet presAssocID="{EE3C52C3-984A-4700-91A9-B87E922A60E7}" presName="spaceRect" presStyleCnt="0"/>
      <dgm:spPr/>
    </dgm:pt>
    <dgm:pt modelId="{52A0EB5E-4BDF-4548-9362-C621E8B7D8A9}" type="pres">
      <dgm:prSet presAssocID="{EE3C52C3-984A-4700-91A9-B87E922A60E7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634CAA56-5087-4484-A53C-CD624834D5B2}" srcId="{0CF9C4A3-013E-4E9D-81DD-15A421FE32FA}" destId="{EE3C52C3-984A-4700-91A9-B87E922A60E7}" srcOrd="1" destOrd="0" parTransId="{7FF8EAA1-C0CF-4311-8A55-8FF57DAAD53C}" sibTransId="{C2095A92-9B07-4B22-BF1F-14E0C5DA1FE1}"/>
    <dgm:cxn modelId="{EE76FC7F-CE9A-4E83-BA06-AFFBA00897B2}" srcId="{0CF9C4A3-013E-4E9D-81DD-15A421FE32FA}" destId="{DF993679-F425-4C29-8E4C-BE15BC76C968}" srcOrd="0" destOrd="0" parTransId="{BC8651EE-9AB3-4264-9997-C8F523B1004C}" sibTransId="{B5823A11-7ECB-4AF6-A0DA-DD2D3909DDA8}"/>
    <dgm:cxn modelId="{77D6889D-2B70-4F81-A5ED-E42FED641B87}" type="presOf" srcId="{EE3C52C3-984A-4700-91A9-B87E922A60E7}" destId="{52A0EB5E-4BDF-4548-9362-C621E8B7D8A9}" srcOrd="0" destOrd="0" presId="urn:microsoft.com/office/officeart/2018/5/layout/IconCircleLabelList"/>
    <dgm:cxn modelId="{B738FBAB-3045-42FE-B4A9-B5AE6F271758}" type="presOf" srcId="{DF993679-F425-4C29-8E4C-BE15BC76C968}" destId="{C2F4D75C-3E3E-4C15-AF61-5BF076051448}" srcOrd="0" destOrd="0" presId="urn:microsoft.com/office/officeart/2018/5/layout/IconCircleLabelList"/>
    <dgm:cxn modelId="{0EC3A5FB-C59A-483E-A24A-6A6CF0DBCD7C}" type="presOf" srcId="{0CF9C4A3-013E-4E9D-81DD-15A421FE32FA}" destId="{5AA64AEF-DBC4-4D1B-909B-CC58F8349F55}" srcOrd="0" destOrd="0" presId="urn:microsoft.com/office/officeart/2018/5/layout/IconCircleLabelList"/>
    <dgm:cxn modelId="{33583230-9B9F-459F-88D8-FC4B0792C00F}" type="presParOf" srcId="{5AA64AEF-DBC4-4D1B-909B-CC58F8349F55}" destId="{F4697A98-74B3-42FA-AEB1-67345DE55E5F}" srcOrd="0" destOrd="0" presId="urn:microsoft.com/office/officeart/2018/5/layout/IconCircleLabelList"/>
    <dgm:cxn modelId="{9A7FF67D-2069-415E-A8A0-A81DDFC5C58F}" type="presParOf" srcId="{F4697A98-74B3-42FA-AEB1-67345DE55E5F}" destId="{210C936A-A8BB-4DC8-9958-5C07F1CFF127}" srcOrd="0" destOrd="0" presId="urn:microsoft.com/office/officeart/2018/5/layout/IconCircleLabelList"/>
    <dgm:cxn modelId="{9E0CA2EB-793E-4619-8583-303571DFA59C}" type="presParOf" srcId="{F4697A98-74B3-42FA-AEB1-67345DE55E5F}" destId="{9AD6DD53-D62E-4A20-9B48-F9904DCC1143}" srcOrd="1" destOrd="0" presId="urn:microsoft.com/office/officeart/2018/5/layout/IconCircleLabelList"/>
    <dgm:cxn modelId="{680337F5-9E2D-4476-B893-1E9A14F3E005}" type="presParOf" srcId="{F4697A98-74B3-42FA-AEB1-67345DE55E5F}" destId="{1F491BFF-FD86-4BBE-ACAB-4C8ED6BD64CB}" srcOrd="2" destOrd="0" presId="urn:microsoft.com/office/officeart/2018/5/layout/IconCircleLabelList"/>
    <dgm:cxn modelId="{B468C1DC-9D15-4708-BE5C-0B9454BA23BB}" type="presParOf" srcId="{F4697A98-74B3-42FA-AEB1-67345DE55E5F}" destId="{C2F4D75C-3E3E-4C15-AF61-5BF076051448}" srcOrd="3" destOrd="0" presId="urn:microsoft.com/office/officeart/2018/5/layout/IconCircleLabelList"/>
    <dgm:cxn modelId="{74E2D9B3-269E-4EA6-B3D7-5115AB455E3B}" type="presParOf" srcId="{5AA64AEF-DBC4-4D1B-909B-CC58F8349F55}" destId="{5C038BD5-5964-4D6F-BF98-0B363E65B88C}" srcOrd="1" destOrd="0" presId="urn:microsoft.com/office/officeart/2018/5/layout/IconCircleLabelList"/>
    <dgm:cxn modelId="{FE53B0A9-C469-4653-AE25-8D6A34F7BBF4}" type="presParOf" srcId="{5AA64AEF-DBC4-4D1B-909B-CC58F8349F55}" destId="{02946367-8847-495E-AE7F-7D1189C725B3}" srcOrd="2" destOrd="0" presId="urn:microsoft.com/office/officeart/2018/5/layout/IconCircleLabelList"/>
    <dgm:cxn modelId="{D1C24A7C-65ED-4A41-9628-B23499428562}" type="presParOf" srcId="{02946367-8847-495E-AE7F-7D1189C725B3}" destId="{9F3EA983-ECE0-48BA-A89D-694FBCFA07E7}" srcOrd="0" destOrd="0" presId="urn:microsoft.com/office/officeart/2018/5/layout/IconCircleLabelList"/>
    <dgm:cxn modelId="{A1DA52B8-1DF8-4AC8-9DCF-34E0BED4FA3E}" type="presParOf" srcId="{02946367-8847-495E-AE7F-7D1189C725B3}" destId="{0C1B8059-B737-40A6-874F-90DABED303B9}" srcOrd="1" destOrd="0" presId="urn:microsoft.com/office/officeart/2018/5/layout/IconCircleLabelList"/>
    <dgm:cxn modelId="{E2DF3388-C1DD-4699-8EEC-B68A4FA53952}" type="presParOf" srcId="{02946367-8847-495E-AE7F-7D1189C725B3}" destId="{2787C736-2783-4E99-A3D8-D06801CA71FE}" srcOrd="2" destOrd="0" presId="urn:microsoft.com/office/officeart/2018/5/layout/IconCircleLabelList"/>
    <dgm:cxn modelId="{A4C9C15E-A4D8-4B6A-972A-CD279E2E8209}" type="presParOf" srcId="{02946367-8847-495E-AE7F-7D1189C725B3}" destId="{52A0EB5E-4BDF-4548-9362-C621E8B7D8A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33CCD7-B717-4DA0-B440-367ADD1A7370}">
      <dsp:nvSpPr>
        <dsp:cNvPr id="0" name=""/>
        <dsp:cNvSpPr/>
      </dsp:nvSpPr>
      <dsp:spPr>
        <a:xfrm>
          <a:off x="1376346" y="146761"/>
          <a:ext cx="6548599" cy="204643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12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    Career</a:t>
          </a:r>
        </a:p>
      </dsp:txBody>
      <dsp:txXfrm>
        <a:off x="1376346" y="146761"/>
        <a:ext cx="6548599" cy="2046437"/>
      </dsp:txXfrm>
    </dsp:sp>
    <dsp:sp modelId="{FF4ECABE-B170-4060-9155-08AF504440D2}">
      <dsp:nvSpPr>
        <dsp:cNvPr id="0" name=""/>
        <dsp:cNvSpPr/>
      </dsp:nvSpPr>
      <dsp:spPr>
        <a:xfrm flipH="1" flipV="1">
          <a:off x="2385702" y="1019238"/>
          <a:ext cx="252378" cy="180689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D50BC0-A695-4401-A830-78F64C40FBE4}">
      <dsp:nvSpPr>
        <dsp:cNvPr id="0" name=""/>
        <dsp:cNvSpPr/>
      </dsp:nvSpPr>
      <dsp:spPr>
        <a:xfrm>
          <a:off x="1452572" y="2349514"/>
          <a:ext cx="6548599" cy="204643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12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    Job</a:t>
          </a:r>
        </a:p>
      </dsp:txBody>
      <dsp:txXfrm>
        <a:off x="1452572" y="2349514"/>
        <a:ext cx="6548599" cy="2046437"/>
      </dsp:txXfrm>
    </dsp:sp>
    <dsp:sp modelId="{432B3724-B4FC-46EC-9BAB-250212CDE2E6}">
      <dsp:nvSpPr>
        <dsp:cNvPr id="0" name=""/>
        <dsp:cNvSpPr/>
      </dsp:nvSpPr>
      <dsp:spPr>
        <a:xfrm flipH="1">
          <a:off x="2765208" y="2891474"/>
          <a:ext cx="81008" cy="7686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C32AB-D266-4E37-937E-D6EBC681E85E}">
      <dsp:nvSpPr>
        <dsp:cNvPr id="0" name=""/>
        <dsp:cNvSpPr/>
      </dsp:nvSpPr>
      <dsp:spPr>
        <a:xfrm>
          <a:off x="610987" y="420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4A1DFB-5ED7-479E-9725-163DA10DCC9F}">
      <dsp:nvSpPr>
        <dsp:cNvPr id="0" name=""/>
        <dsp:cNvSpPr/>
      </dsp:nvSpPr>
      <dsp:spPr>
        <a:xfrm>
          <a:off x="888862" y="282075"/>
          <a:ext cx="748125" cy="748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18AD74-3E89-4BBF-BC44-79047DD4ABF6}">
      <dsp:nvSpPr>
        <dsp:cNvPr id="0" name=""/>
        <dsp:cNvSpPr/>
      </dsp:nvSpPr>
      <dsp:spPr>
        <a:xfrm>
          <a:off x="194174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 dirty="0"/>
            <a:t>Realistic</a:t>
          </a:r>
        </a:p>
      </dsp:txBody>
      <dsp:txXfrm>
        <a:off x="194174" y="1714200"/>
        <a:ext cx="2137500" cy="720000"/>
      </dsp:txXfrm>
    </dsp:sp>
    <dsp:sp modelId="{210C936A-A8BB-4DC8-9958-5C07F1CFF127}">
      <dsp:nvSpPr>
        <dsp:cNvPr id="0" name=""/>
        <dsp:cNvSpPr/>
      </dsp:nvSpPr>
      <dsp:spPr>
        <a:xfrm>
          <a:off x="5811414" y="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6DD53-D62E-4A20-9B48-F9904DCC1143}">
      <dsp:nvSpPr>
        <dsp:cNvPr id="0" name=""/>
        <dsp:cNvSpPr/>
      </dsp:nvSpPr>
      <dsp:spPr>
        <a:xfrm>
          <a:off x="6070206" y="219015"/>
          <a:ext cx="748125" cy="748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4D75C-3E3E-4C15-AF61-5BF076051448}">
      <dsp:nvSpPr>
        <dsp:cNvPr id="0" name=""/>
        <dsp:cNvSpPr/>
      </dsp:nvSpPr>
      <dsp:spPr>
        <a:xfrm>
          <a:off x="2705737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 dirty="0"/>
            <a:t>investigative</a:t>
          </a:r>
        </a:p>
      </dsp:txBody>
      <dsp:txXfrm>
        <a:off x="2705737" y="1714200"/>
        <a:ext cx="2137500" cy="720000"/>
      </dsp:txXfrm>
    </dsp:sp>
    <dsp:sp modelId="{9F3EA983-ECE0-48BA-A89D-694FBCFA07E7}">
      <dsp:nvSpPr>
        <dsp:cNvPr id="0" name=""/>
        <dsp:cNvSpPr/>
      </dsp:nvSpPr>
      <dsp:spPr>
        <a:xfrm>
          <a:off x="3122549" y="48688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B8059-B737-40A6-874F-90DABED303B9}">
      <dsp:nvSpPr>
        <dsp:cNvPr id="0" name=""/>
        <dsp:cNvSpPr/>
      </dsp:nvSpPr>
      <dsp:spPr>
        <a:xfrm>
          <a:off x="3400427" y="379899"/>
          <a:ext cx="748125" cy="7481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0EB5E-4BDF-4548-9362-C621E8B7D8A9}">
      <dsp:nvSpPr>
        <dsp:cNvPr id="0" name=""/>
        <dsp:cNvSpPr/>
      </dsp:nvSpPr>
      <dsp:spPr>
        <a:xfrm>
          <a:off x="5217300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500" kern="1200" dirty="0"/>
            <a:t>artistic</a:t>
          </a:r>
        </a:p>
      </dsp:txBody>
      <dsp:txXfrm>
        <a:off x="5217300" y="1714200"/>
        <a:ext cx="21375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C32AB-D266-4E37-937E-D6EBC681E85E}">
      <dsp:nvSpPr>
        <dsp:cNvPr id="0" name=""/>
        <dsp:cNvSpPr/>
      </dsp:nvSpPr>
      <dsp:spPr>
        <a:xfrm>
          <a:off x="610987" y="420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4A1DFB-5ED7-479E-9725-163DA10DCC9F}">
      <dsp:nvSpPr>
        <dsp:cNvPr id="0" name=""/>
        <dsp:cNvSpPr/>
      </dsp:nvSpPr>
      <dsp:spPr>
        <a:xfrm>
          <a:off x="888862" y="282075"/>
          <a:ext cx="748125" cy="748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18AD74-3E89-4BBF-BC44-79047DD4ABF6}">
      <dsp:nvSpPr>
        <dsp:cNvPr id="0" name=""/>
        <dsp:cNvSpPr/>
      </dsp:nvSpPr>
      <dsp:spPr>
        <a:xfrm>
          <a:off x="194174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dirty="0"/>
            <a:t>social</a:t>
          </a:r>
        </a:p>
      </dsp:txBody>
      <dsp:txXfrm>
        <a:off x="194174" y="1714200"/>
        <a:ext cx="2137500" cy="720000"/>
      </dsp:txXfrm>
    </dsp:sp>
    <dsp:sp modelId="{210C936A-A8BB-4DC8-9958-5C07F1CFF127}">
      <dsp:nvSpPr>
        <dsp:cNvPr id="0" name=""/>
        <dsp:cNvSpPr/>
      </dsp:nvSpPr>
      <dsp:spPr>
        <a:xfrm>
          <a:off x="5811414" y="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6DD53-D62E-4A20-9B48-F9904DCC1143}">
      <dsp:nvSpPr>
        <dsp:cNvPr id="0" name=""/>
        <dsp:cNvSpPr/>
      </dsp:nvSpPr>
      <dsp:spPr>
        <a:xfrm>
          <a:off x="6070206" y="219015"/>
          <a:ext cx="748125" cy="748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4D75C-3E3E-4C15-AF61-5BF076051448}">
      <dsp:nvSpPr>
        <dsp:cNvPr id="0" name=""/>
        <dsp:cNvSpPr/>
      </dsp:nvSpPr>
      <dsp:spPr>
        <a:xfrm>
          <a:off x="2705737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dirty="0"/>
            <a:t>enterprising</a:t>
          </a:r>
        </a:p>
      </dsp:txBody>
      <dsp:txXfrm>
        <a:off x="2705737" y="1714200"/>
        <a:ext cx="2137500" cy="720000"/>
      </dsp:txXfrm>
    </dsp:sp>
    <dsp:sp modelId="{9F3EA983-ECE0-48BA-A89D-694FBCFA07E7}">
      <dsp:nvSpPr>
        <dsp:cNvPr id="0" name=""/>
        <dsp:cNvSpPr/>
      </dsp:nvSpPr>
      <dsp:spPr>
        <a:xfrm>
          <a:off x="3122549" y="48688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B8059-B737-40A6-874F-90DABED303B9}">
      <dsp:nvSpPr>
        <dsp:cNvPr id="0" name=""/>
        <dsp:cNvSpPr/>
      </dsp:nvSpPr>
      <dsp:spPr>
        <a:xfrm>
          <a:off x="3400427" y="379899"/>
          <a:ext cx="748125" cy="7481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0EB5E-4BDF-4548-9362-C621E8B7D8A9}">
      <dsp:nvSpPr>
        <dsp:cNvPr id="0" name=""/>
        <dsp:cNvSpPr/>
      </dsp:nvSpPr>
      <dsp:spPr>
        <a:xfrm>
          <a:off x="5217300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200" kern="1200" dirty="0"/>
            <a:t>conventional</a:t>
          </a:r>
        </a:p>
      </dsp:txBody>
      <dsp:txXfrm>
        <a:off x="5217300" y="1714200"/>
        <a:ext cx="2137500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C32AB-D266-4E37-937E-D6EBC681E85E}">
      <dsp:nvSpPr>
        <dsp:cNvPr id="0" name=""/>
        <dsp:cNvSpPr/>
      </dsp:nvSpPr>
      <dsp:spPr>
        <a:xfrm>
          <a:off x="610987" y="420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4A1DFB-5ED7-479E-9725-163DA10DCC9F}">
      <dsp:nvSpPr>
        <dsp:cNvPr id="0" name=""/>
        <dsp:cNvSpPr/>
      </dsp:nvSpPr>
      <dsp:spPr>
        <a:xfrm>
          <a:off x="888862" y="282075"/>
          <a:ext cx="748125" cy="748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18AD74-3E89-4BBF-BC44-79047DD4ABF6}">
      <dsp:nvSpPr>
        <dsp:cNvPr id="0" name=""/>
        <dsp:cNvSpPr/>
      </dsp:nvSpPr>
      <dsp:spPr>
        <a:xfrm>
          <a:off x="194174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800" kern="1200" dirty="0"/>
            <a:t>Zone one</a:t>
          </a:r>
        </a:p>
      </dsp:txBody>
      <dsp:txXfrm>
        <a:off x="194174" y="1714200"/>
        <a:ext cx="2137500" cy="720000"/>
      </dsp:txXfrm>
    </dsp:sp>
    <dsp:sp modelId="{210C936A-A8BB-4DC8-9958-5C07F1CFF127}">
      <dsp:nvSpPr>
        <dsp:cNvPr id="0" name=""/>
        <dsp:cNvSpPr/>
      </dsp:nvSpPr>
      <dsp:spPr>
        <a:xfrm>
          <a:off x="5811414" y="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6DD53-D62E-4A20-9B48-F9904DCC1143}">
      <dsp:nvSpPr>
        <dsp:cNvPr id="0" name=""/>
        <dsp:cNvSpPr/>
      </dsp:nvSpPr>
      <dsp:spPr>
        <a:xfrm>
          <a:off x="6070206" y="219015"/>
          <a:ext cx="748125" cy="748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4D75C-3E3E-4C15-AF61-5BF076051448}">
      <dsp:nvSpPr>
        <dsp:cNvPr id="0" name=""/>
        <dsp:cNvSpPr/>
      </dsp:nvSpPr>
      <dsp:spPr>
        <a:xfrm>
          <a:off x="2705737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800" kern="1200" dirty="0"/>
            <a:t>Zone two</a:t>
          </a:r>
        </a:p>
      </dsp:txBody>
      <dsp:txXfrm>
        <a:off x="2705737" y="1714200"/>
        <a:ext cx="2137500" cy="720000"/>
      </dsp:txXfrm>
    </dsp:sp>
    <dsp:sp modelId="{9F3EA983-ECE0-48BA-A89D-694FBCFA07E7}">
      <dsp:nvSpPr>
        <dsp:cNvPr id="0" name=""/>
        <dsp:cNvSpPr/>
      </dsp:nvSpPr>
      <dsp:spPr>
        <a:xfrm>
          <a:off x="3122549" y="48688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B8059-B737-40A6-874F-90DABED303B9}">
      <dsp:nvSpPr>
        <dsp:cNvPr id="0" name=""/>
        <dsp:cNvSpPr/>
      </dsp:nvSpPr>
      <dsp:spPr>
        <a:xfrm>
          <a:off x="3400427" y="379899"/>
          <a:ext cx="748125" cy="7481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0EB5E-4BDF-4548-9362-C621E8B7D8A9}">
      <dsp:nvSpPr>
        <dsp:cNvPr id="0" name=""/>
        <dsp:cNvSpPr/>
      </dsp:nvSpPr>
      <dsp:spPr>
        <a:xfrm>
          <a:off x="5217300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800" kern="1200" dirty="0"/>
            <a:t>Zone three</a:t>
          </a:r>
        </a:p>
      </dsp:txBody>
      <dsp:txXfrm>
        <a:off x="5217300" y="1714200"/>
        <a:ext cx="2137500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0C936A-A8BB-4DC8-9958-5C07F1CFF127}">
      <dsp:nvSpPr>
        <dsp:cNvPr id="0" name=""/>
        <dsp:cNvSpPr/>
      </dsp:nvSpPr>
      <dsp:spPr>
        <a:xfrm>
          <a:off x="4555632" y="0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6DD53-D62E-4A20-9B48-F9904DCC1143}">
      <dsp:nvSpPr>
        <dsp:cNvPr id="0" name=""/>
        <dsp:cNvSpPr/>
      </dsp:nvSpPr>
      <dsp:spPr>
        <a:xfrm>
          <a:off x="4814425" y="219015"/>
          <a:ext cx="748125" cy="748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4D75C-3E3E-4C15-AF61-5BF076051448}">
      <dsp:nvSpPr>
        <dsp:cNvPr id="0" name=""/>
        <dsp:cNvSpPr/>
      </dsp:nvSpPr>
      <dsp:spPr>
        <a:xfrm>
          <a:off x="1449956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000" kern="1200" dirty="0"/>
            <a:t>Zone four</a:t>
          </a:r>
        </a:p>
      </dsp:txBody>
      <dsp:txXfrm>
        <a:off x="1449956" y="1714200"/>
        <a:ext cx="2137500" cy="720000"/>
      </dsp:txXfrm>
    </dsp:sp>
    <dsp:sp modelId="{9F3EA983-ECE0-48BA-A89D-694FBCFA07E7}">
      <dsp:nvSpPr>
        <dsp:cNvPr id="0" name=""/>
        <dsp:cNvSpPr/>
      </dsp:nvSpPr>
      <dsp:spPr>
        <a:xfrm>
          <a:off x="1866768" y="48688"/>
          <a:ext cx="1303875" cy="130387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B8059-B737-40A6-874F-90DABED303B9}">
      <dsp:nvSpPr>
        <dsp:cNvPr id="0" name=""/>
        <dsp:cNvSpPr/>
      </dsp:nvSpPr>
      <dsp:spPr>
        <a:xfrm>
          <a:off x="2144645" y="379899"/>
          <a:ext cx="748125" cy="748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0EB5E-4BDF-4548-9362-C621E8B7D8A9}">
      <dsp:nvSpPr>
        <dsp:cNvPr id="0" name=""/>
        <dsp:cNvSpPr/>
      </dsp:nvSpPr>
      <dsp:spPr>
        <a:xfrm>
          <a:off x="3961518" y="1714200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3000" kern="1200" dirty="0"/>
            <a:t>Zone five</a:t>
          </a:r>
        </a:p>
      </dsp:txBody>
      <dsp:txXfrm>
        <a:off x="3961518" y="1714200"/>
        <a:ext cx="21375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9/9/2021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The Getting the Job You Really Want video presentations for the seventh edition are brought to you by JIST Career Solutions, a leading provider of materials and technology that help build essential skills for career, academic, and life success.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209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There are thousand of career options to choose from but narrowing down what’s best for you can be daunting.</a:t>
            </a:r>
          </a:p>
          <a:p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This video will help you understand the difference between a job and a career and learn why your interests provide a good way of finding jobs.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71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0"/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 career is different than a job. A career is long term, whereas a job is</a:t>
            </a:r>
          </a:p>
          <a:p>
            <a:pPr hangingPunct="0"/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often short term.  A job is what you do to</a:t>
            </a:r>
          </a:p>
          <a:p>
            <a:pPr hangingPunct="0"/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earn money; a career is what you do with your life. A career is often made up</a:t>
            </a:r>
          </a:p>
          <a:p>
            <a:pPr hangingPunct="0"/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of a variety of related jobs, each leading to another more responsible, challenging,</a:t>
            </a:r>
          </a:p>
          <a:p>
            <a:pPr hangingPunct="0"/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or enjoyable position.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536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MinionPro-Regular"/>
              </a:rPr>
              <a:t>Planning your career can be complicated. 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 easiest way to explore career and job options is to determine which of your interests include your skills, values, and abilities..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 O*NET Career Interests Inventory, measures your interest in six areas: Realistic,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Investigative, Artistic, Social, Enterprising, and Conventional.</a:t>
            </a:r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90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The US Department of Labor maintains several websites with information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about jobs and careers. Visit one of these sites to learn more about the jobs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that interest you.</a:t>
            </a: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9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Besides interests, there are many other factors that go into a job search. As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 research jobs, notice that some require specific skills, such as active listening,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manual dexterity, or mathematical skills. The US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Department of Labor classifies jobs into five “job zones” according to the level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of education required. These zones are:</a:t>
            </a:r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1" i="0" u="none" strike="noStrike" baseline="0" dirty="0">
                <a:latin typeface="HelveticaNeueLTStd-BdCn"/>
              </a:rPr>
              <a:t>Job Zone One: Little or No Preparation Needed. </a:t>
            </a:r>
            <a:r>
              <a:rPr lang="en-US" sz="1800" b="0" i="0" u="none" strike="noStrike" baseline="0" dirty="0">
                <a:latin typeface="HelveticaNeueLTStd-Cn"/>
              </a:rPr>
              <a:t>May require at most a high school diploma or</a:t>
            </a: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general equivalency diploma (GED). Little experience or knowledge needed; training is done on the</a:t>
            </a: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job. Examples: fast-food server, dishwasher, groundskeeper.</a:t>
            </a:r>
          </a:p>
          <a:p>
            <a:pPr algn="l"/>
            <a:r>
              <a:rPr lang="en-US" sz="1800" b="1" i="0" u="none" strike="noStrike" baseline="0" dirty="0">
                <a:latin typeface="HelveticaNeueLTStd-BdCn"/>
              </a:rPr>
              <a:t>Job Zone Two: Some Preparation Needed. </a:t>
            </a:r>
            <a:r>
              <a:rPr lang="en-US" sz="1800" b="0" i="0" u="none" strike="noStrike" baseline="0" dirty="0">
                <a:latin typeface="HelveticaNeueLTStd-Cn"/>
              </a:rPr>
              <a:t>Usually require a high school diploma and some</a:t>
            </a: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experience. Longer training or an apprenticeship program may be required. Examples: bank teller,</a:t>
            </a: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nursing assistant, sheet metal worker.</a:t>
            </a:r>
          </a:p>
          <a:p>
            <a:pPr algn="l"/>
            <a:r>
              <a:rPr lang="en-US" sz="1800" b="1" i="0" u="none" strike="noStrike" baseline="0" dirty="0">
                <a:latin typeface="HelveticaNeueLTStd-BdCn"/>
              </a:rPr>
              <a:t>Job Zone Three: Medium Preparation Needed. </a:t>
            </a:r>
            <a:r>
              <a:rPr lang="en-US" sz="1800" b="0" i="0" u="none" strike="noStrike" baseline="0" dirty="0">
                <a:latin typeface="HelveticaNeueLTStd-Cn"/>
              </a:rPr>
              <a:t>Vocational school, on-the-job experience, an</a:t>
            </a: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apprenticeship, an associate’s degree (two-year degree), or a licensing exam may be required.</a:t>
            </a: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Examples: electrician, court reporter, dental hygienist.</a:t>
            </a:r>
          </a:p>
          <a:p>
            <a:pPr algn="l"/>
            <a:r>
              <a:rPr lang="en-US" sz="1800" b="1" i="0" u="none" strike="noStrike" baseline="0" dirty="0">
                <a:latin typeface="HelveticaNeueLTStd-BdCn"/>
              </a:rPr>
              <a:t>Job Zone Four: Considerable Preparation Needed. </a:t>
            </a:r>
            <a:r>
              <a:rPr lang="en-US" sz="1800" b="0" i="0" u="none" strike="noStrike" baseline="0" dirty="0">
                <a:latin typeface="HelveticaNeueLTStd-Cn"/>
              </a:rPr>
              <a:t>Usually require a four-year bachelor’s degree,</a:t>
            </a: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several years’ experience, training in a vocational program, or a combination of these. Examples:</a:t>
            </a: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accountant, chemical engineer, graphic designer.</a:t>
            </a:r>
          </a:p>
          <a:p>
            <a:pPr algn="l"/>
            <a:r>
              <a:rPr lang="en-US" sz="1800" b="1" i="0" u="none" strike="noStrike" baseline="0" dirty="0">
                <a:latin typeface="HelveticaNeueLTStd-BdCn"/>
              </a:rPr>
              <a:t>Job Zone Five: Extensive Preparation Needed. </a:t>
            </a:r>
            <a:r>
              <a:rPr lang="en-US" sz="1800" b="0" i="0" u="none" strike="noStrike" baseline="0" dirty="0">
                <a:latin typeface="HelveticaNeueLTStd-Cn"/>
              </a:rPr>
              <a:t>Require a master’s degree, PhD, MD, or JD (law</a:t>
            </a: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degree) and extensive skills and knowledge. Examples: attorney, surgeon, biologist, physical therapist.</a:t>
            </a:r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046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In your research, you may discover that there are many more job titles than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 realized. For instance, as anyone in the healthcare field knows, the job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title </a:t>
            </a:r>
            <a:r>
              <a:rPr lang="en-US" sz="1800" b="0" i="1" u="none" strike="noStrike" baseline="0" dirty="0">
                <a:latin typeface="MinionPro-It"/>
              </a:rPr>
              <a:t>nurse </a:t>
            </a:r>
            <a:r>
              <a:rPr lang="en-US" sz="1800" b="0" i="0" u="none" strike="noStrike" baseline="0" dirty="0">
                <a:latin typeface="MinionPro-Regular"/>
              </a:rPr>
              <a:t>is extremely broad. There are licensed practical nurses, registered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nurses, nurse- practitioners, geriatric nurses, pediatric nurses, and so on.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Each of these jobs requires different skills, education, and specialization.to plan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your career, answer interview questions, and write a good resume.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4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The job titles </a:t>
            </a:r>
            <a:r>
              <a:rPr lang="en-US" sz="1800" b="0" i="1" u="none" strike="noStrike" baseline="0" dirty="0">
                <a:latin typeface="MinionPro-It"/>
              </a:rPr>
              <a:t>medical technologist </a:t>
            </a:r>
            <a:r>
              <a:rPr lang="en-US" sz="1800" b="0" i="0" u="none" strike="noStrike" baseline="0" dirty="0">
                <a:latin typeface="MinionPro-Regular"/>
              </a:rPr>
              <a:t>and </a:t>
            </a:r>
            <a:r>
              <a:rPr lang="en-US" sz="1800" b="0" i="1" u="none" strike="noStrike" baseline="0" dirty="0">
                <a:latin typeface="MinionPro-It"/>
              </a:rPr>
              <a:t>medical technician </a:t>
            </a:r>
            <a:r>
              <a:rPr lang="en-US" sz="1800" b="0" i="0" u="none" strike="noStrike" baseline="0" dirty="0">
                <a:latin typeface="MinionPro-Regular"/>
              </a:rPr>
              <a:t>are closely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related, but the jobs often have different duties and require different levels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of education. </a:t>
            </a:r>
            <a:r>
              <a:rPr lang="en-US" sz="1800" b="0" i="1" u="none" strike="noStrike" baseline="0" dirty="0">
                <a:latin typeface="MinionPro-It"/>
              </a:rPr>
              <a:t>Veterinary technician </a:t>
            </a:r>
            <a:r>
              <a:rPr lang="en-US" sz="1800" b="0" i="0" u="none" strike="noStrike" baseline="0" dirty="0">
                <a:latin typeface="MinionPro-Regular"/>
              </a:rPr>
              <a:t>and </a:t>
            </a:r>
            <a:r>
              <a:rPr lang="en-US" sz="1800" b="0" i="1" u="none" strike="noStrike" baseline="0" dirty="0">
                <a:latin typeface="MinionPro-It"/>
              </a:rPr>
              <a:t>medical equipment technician </a:t>
            </a:r>
            <a:r>
              <a:rPr lang="en-US" sz="1800" b="0" i="0" u="none" strike="noStrike" baseline="0" dirty="0">
                <a:latin typeface="MinionPro-Regular"/>
              </a:rPr>
              <a:t>are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two more examples of jobs that are related, but require different skills and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knowledge. Researching job options will help you discover the specific job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that is the best fit for you.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760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Sometimes the right job fit for you will require combining interests. If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 are trained in accounting and also interested in fashion design, can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 think of a job that might combine these? Or what if you have a general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job objective as a computer repair technician but have also enjoyed sales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work in the past? A variety of job exist that combine computer repair skills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sales. Above all, look for a job that excites you. Doing something you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love to do is the best way to ensure job satisfaction.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522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 bwMode="gray">
          <a:xfrm>
            <a:off x="0" y="0"/>
            <a:ext cx="1218883" cy="5638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 bwMode="ltGray">
          <a:xfrm>
            <a:off x="1218883" y="5638800"/>
            <a:ext cx="10969942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70212" y="6356351"/>
            <a:ext cx="342892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© JIST Publishing, Inc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 descr="A picture containing clipart&#10;&#10;Description automatically generated">
            <a:extLst>
              <a:ext uri="{FF2B5EF4-FFF2-40B4-BE49-F238E27FC236}">
                <a16:creationId xmlns:a16="http://schemas.microsoft.com/office/drawing/2014/main" id="{E614FF20-2643-4004-99D4-EDDBFD0B45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473" y="6007325"/>
            <a:ext cx="1129203" cy="34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6412" y="6356351"/>
            <a:ext cx="33527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6334" y="6356351"/>
            <a:ext cx="3352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 bwMode="ltGray">
          <a:xfrm>
            <a:off x="1216152" y="5638800"/>
            <a:ext cx="10972673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 descr="A picture containing clipart&#10;&#10;Description automatically generated">
            <a:extLst>
              <a:ext uri="{FF2B5EF4-FFF2-40B4-BE49-F238E27FC236}">
                <a16:creationId xmlns:a16="http://schemas.microsoft.com/office/drawing/2014/main" id="{648F9309-09DC-4AFE-BAC3-97DD148B31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960" y="6060028"/>
            <a:ext cx="958692" cy="29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2384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2384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3231964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609012" y="6356351"/>
            <a:ext cx="1960986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5019430" y="-136524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3119726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04212" y="6356351"/>
            <a:ext cx="2265786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3563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A picture containing clipart&#10;&#10;Description automatically generated">
            <a:extLst>
              <a:ext uri="{FF2B5EF4-FFF2-40B4-BE49-F238E27FC236}">
                <a16:creationId xmlns:a16="http://schemas.microsoft.com/office/drawing/2014/main" id="{C9BFAC65-4BE6-4EDC-83B6-3BB02421FAF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09441" y="6512989"/>
            <a:ext cx="609439" cy="18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7.sv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Getting the Job You Really Want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Seventh Edition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Exploring Your Career Path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4</a:t>
            </a:r>
          </a:p>
        </p:txBody>
      </p:sp>
    </p:spTree>
    <p:extLst>
      <p:ext uri="{BB962C8B-B14F-4D97-AF65-F5344CB8AC3E}">
        <p14:creationId xmlns:p14="http://schemas.microsoft.com/office/powerpoint/2010/main" val="6579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Career vs. Job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255ACC53-B5F7-4BFB-BE49-B3B54547E61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06630812"/>
              </p:ext>
            </p:extLst>
          </p:nvPr>
        </p:nvGraphicFramePr>
        <p:xfrm>
          <a:off x="1593850" y="1752600"/>
          <a:ext cx="9301162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Graphic 9" descr="Office worker female with solid fill">
            <a:extLst>
              <a:ext uri="{FF2B5EF4-FFF2-40B4-BE49-F238E27FC236}">
                <a16:creationId xmlns:a16="http://schemas.microsoft.com/office/drawing/2014/main" id="{6348BB66-555C-4B15-8AD6-45D3F43DFC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503612" y="2249467"/>
            <a:ext cx="1485940" cy="1485940"/>
          </a:xfrm>
          <a:prstGeom prst="rect">
            <a:avLst/>
          </a:prstGeom>
        </p:spPr>
      </p:pic>
      <p:pic>
        <p:nvPicPr>
          <p:cNvPr id="11" name="Graphic 10" descr="Construction worker male with solid fill">
            <a:extLst>
              <a:ext uri="{FF2B5EF4-FFF2-40B4-BE49-F238E27FC236}">
                <a16:creationId xmlns:a16="http://schemas.microsoft.com/office/drawing/2014/main" id="{220F39DA-ACAB-46FF-B862-E2F8B97F4D7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537065" y="4279595"/>
            <a:ext cx="1485940" cy="148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64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dirty="0"/>
              <a:t>Discover Your Career Interests </a:t>
            </a:r>
            <a:r>
              <a:rPr lang="en-US" sz="3600" b="0" i="0" u="none" strike="noStrike" baseline="0" dirty="0">
                <a:latin typeface="MinionPro-Regular"/>
              </a:rPr>
              <a:t>(RIASEC)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graphicFrame>
        <p:nvGraphicFramePr>
          <p:cNvPr id="22" name="Content Placeholder 2">
            <a:extLst>
              <a:ext uri="{FF2B5EF4-FFF2-40B4-BE49-F238E27FC236}">
                <a16:creationId xmlns:a16="http://schemas.microsoft.com/office/drawing/2014/main" id="{77007EE0-9AF1-4D83-A9B0-0AE6C6AA39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6249292"/>
              </p:ext>
            </p:extLst>
          </p:nvPr>
        </p:nvGraphicFramePr>
        <p:xfrm>
          <a:off x="2624645" y="1620837"/>
          <a:ext cx="7548975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B056D856-2A81-4464-863C-1B2F9FFCEA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7680482"/>
              </p:ext>
            </p:extLst>
          </p:nvPr>
        </p:nvGraphicFramePr>
        <p:xfrm>
          <a:off x="2624644" y="4100513"/>
          <a:ext cx="7548975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06119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pPr algn="ctr"/>
            <a:r>
              <a:rPr lang="en-US" dirty="0"/>
              <a:t>Research Careers Online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3DF67B-175A-4FCC-8B01-EDAEC2F7EEEC}"/>
              </a:ext>
            </a:extLst>
          </p:cNvPr>
          <p:cNvSpPr txBox="1"/>
          <p:nvPr/>
        </p:nvSpPr>
        <p:spPr>
          <a:xfrm>
            <a:off x="1626007" y="190500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1" u="none" strike="noStrike" baseline="0" dirty="0">
                <a:latin typeface="HelveticaNeueLTStd-MdCnO"/>
              </a:rPr>
              <a:t>The Occupational Information Network (O*NET)</a:t>
            </a:r>
          </a:p>
          <a:p>
            <a:pPr algn="l"/>
            <a:r>
              <a:rPr lang="en-US" sz="1800" b="0" i="1" u="none" strike="noStrike" baseline="0" dirty="0">
                <a:latin typeface="HelveticaNeueLTStd-MdCnO"/>
              </a:rPr>
              <a:t>https://ONetOnLine.org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E8B1F4-FF16-4C60-9E75-26F061B696A6}"/>
              </a:ext>
            </a:extLst>
          </p:cNvPr>
          <p:cNvSpPr txBox="1"/>
          <p:nvPr/>
        </p:nvSpPr>
        <p:spPr>
          <a:xfrm>
            <a:off x="8863304" y="2909643"/>
            <a:ext cx="22082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1" u="none" strike="noStrike" baseline="0">
                <a:latin typeface="HelveticaNeueLTStd-MdCnO"/>
              </a:rPr>
              <a:t>My Next Move</a:t>
            </a:r>
          </a:p>
          <a:p>
            <a:pPr algn="l"/>
            <a:r>
              <a:rPr lang="en-US" sz="1800" b="0" i="1" u="none" strike="noStrike" baseline="0">
                <a:latin typeface="HelveticaNeueLTStd-MdCnO"/>
              </a:rPr>
              <a:t>MyNextMove.org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F6105C-3CF5-4CBE-9B6A-FFA1A505A645}"/>
              </a:ext>
            </a:extLst>
          </p:cNvPr>
          <p:cNvSpPr txBox="1"/>
          <p:nvPr/>
        </p:nvSpPr>
        <p:spPr>
          <a:xfrm>
            <a:off x="1663833" y="3571683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1" u="none" strike="noStrike" baseline="0" dirty="0">
                <a:latin typeface="HelveticaNeueLTStd-MdCnO"/>
              </a:rPr>
              <a:t>The Occupational Outlook Handbook (OOH)</a:t>
            </a:r>
          </a:p>
          <a:p>
            <a:pPr algn="l"/>
            <a:r>
              <a:rPr lang="en-US" sz="1800" b="0" i="1" u="none" strike="noStrike" baseline="0" dirty="0">
                <a:latin typeface="HelveticaNeueLTStd-MdCnO"/>
              </a:rPr>
              <a:t>https://www.BLS.gov/OOH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7BD072-19CB-44FB-9539-E01D6B7B5049}"/>
              </a:ext>
            </a:extLst>
          </p:cNvPr>
          <p:cNvSpPr txBox="1"/>
          <p:nvPr/>
        </p:nvSpPr>
        <p:spPr>
          <a:xfrm>
            <a:off x="8062930" y="4724814"/>
            <a:ext cx="33511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0" i="1" u="none" strike="noStrike" baseline="0" dirty="0" err="1">
                <a:latin typeface="HelveticaNeueLTStd-MdCnO"/>
              </a:rPr>
              <a:t>CareerOneStop</a:t>
            </a:r>
            <a:endParaRPr lang="en-US" sz="1800" b="0" i="1" u="none" strike="noStrike" baseline="0" dirty="0">
              <a:latin typeface="HelveticaNeueLTStd-MdCnO"/>
            </a:endParaRPr>
          </a:p>
          <a:p>
            <a:pPr algn="l"/>
            <a:r>
              <a:rPr lang="en-US" sz="1800" b="0" i="1" u="none" strike="noStrike" baseline="0" dirty="0">
                <a:latin typeface="HelveticaNeueLTStd-MdCnO"/>
              </a:rPr>
              <a:t>https://www.CareerOneStop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72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dirty="0"/>
              <a:t>Consider Your Skills and Training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2D8F625C-DD4C-4BE7-AF36-E9ACBB4A26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7611505"/>
              </p:ext>
            </p:extLst>
          </p:nvPr>
        </p:nvGraphicFramePr>
        <p:xfrm>
          <a:off x="2624645" y="1620837"/>
          <a:ext cx="7548975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34E45838-D449-4A36-9733-1A13B87300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5515953"/>
              </p:ext>
            </p:extLst>
          </p:nvPr>
        </p:nvGraphicFramePr>
        <p:xfrm>
          <a:off x="2319924" y="3810000"/>
          <a:ext cx="7548975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57246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b="0" i="0" u="none" strike="noStrike" baseline="0"/>
              <a:t>Think Creatively About Your Job Options</a:t>
            </a:r>
            <a:endParaRPr lang="en-US" dirty="0"/>
          </a:p>
        </p:txBody>
      </p:sp>
      <p:pic>
        <p:nvPicPr>
          <p:cNvPr id="4" name="Graphic 3" descr="Head with gears with solid fill">
            <a:extLst>
              <a:ext uri="{FF2B5EF4-FFF2-40B4-BE49-F238E27FC236}">
                <a16:creationId xmlns:a16="http://schemas.microsoft.com/office/drawing/2014/main" id="{3E9752C8-C276-4C3B-A962-D9A18A81C1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98836" y="1600200"/>
            <a:ext cx="4572000" cy="457200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80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b="0" i="0" u="none" strike="noStrike" baseline="0"/>
              <a:t>Think Creatively About Your Job Options</a:t>
            </a:r>
            <a:endParaRPr lang="en-US" dirty="0"/>
          </a:p>
        </p:txBody>
      </p:sp>
      <p:pic>
        <p:nvPicPr>
          <p:cNvPr id="4" name="Graphic 3" descr="Doctor female with solid fill">
            <a:extLst>
              <a:ext uri="{FF2B5EF4-FFF2-40B4-BE49-F238E27FC236}">
                <a16:creationId xmlns:a16="http://schemas.microsoft.com/office/drawing/2014/main" id="{286CE4D6-2D13-4D34-B5BD-3AA068DD1B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98836" y="1600200"/>
            <a:ext cx="4572000" cy="457200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36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b="0" i="0" u="none" strike="noStrike" baseline="0"/>
              <a:t>Think Creatively About Your Job Options</a:t>
            </a:r>
            <a:endParaRPr lang="en-US" dirty="0"/>
          </a:p>
        </p:txBody>
      </p:sp>
      <p:pic>
        <p:nvPicPr>
          <p:cNvPr id="4" name="Graphic 3" descr="Questions outline">
            <a:extLst>
              <a:ext uri="{FF2B5EF4-FFF2-40B4-BE49-F238E27FC236}">
                <a16:creationId xmlns:a16="http://schemas.microsoft.com/office/drawing/2014/main" id="{1B758BF0-6F37-4D8B-A4B4-3DEC29883C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98836" y="1600200"/>
            <a:ext cx="4572000" cy="4572000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94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h education presentation with Pi  (widescreen).potx" id="{DF132673-7A8C-4FB7-A35E-0123B6C0D98B}" vid="{CCAAB50D-2EF2-4925-80C2-C83131AE58AC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17274</TotalTime>
  <Words>996</Words>
  <Application>Microsoft Office PowerPoint</Application>
  <PresentationFormat>Custom</PresentationFormat>
  <Paragraphs>120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Euphemia</vt:lpstr>
      <vt:lpstr>HelveticaNeueLTStd-BdCn</vt:lpstr>
      <vt:lpstr>HelveticaNeueLTStd-Cn</vt:lpstr>
      <vt:lpstr>HelveticaNeueLTStd-MdCnO</vt:lpstr>
      <vt:lpstr>MinionPro-It</vt:lpstr>
      <vt:lpstr>MinionPro-Regular</vt:lpstr>
      <vt:lpstr>Math 16x9</vt:lpstr>
      <vt:lpstr>Getting the Job You Really Want</vt:lpstr>
      <vt:lpstr>Exploring Your Career Path</vt:lpstr>
      <vt:lpstr>Career vs. Job</vt:lpstr>
      <vt:lpstr>Discover Your Career Interests (RIASEC)</vt:lpstr>
      <vt:lpstr>Research Careers Online</vt:lpstr>
      <vt:lpstr>Consider Your Skills and Training</vt:lpstr>
      <vt:lpstr>Think Creatively About Your Job Options</vt:lpstr>
      <vt:lpstr>Think Creatively About Your Job Options</vt:lpstr>
      <vt:lpstr>Think Creatively About Your Job Options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the Job You Really Want</dc:title>
  <dc:creator>Jennifer Gehlhar</dc:creator>
  <cp:lastModifiedBy>Brian Farrey-Latz</cp:lastModifiedBy>
  <cp:revision>37</cp:revision>
  <dcterms:created xsi:type="dcterms:W3CDTF">2019-08-15T19:51:40Z</dcterms:created>
  <dcterms:modified xsi:type="dcterms:W3CDTF">2021-09-09T19:36:18Z</dcterms:modified>
</cp:coreProperties>
</file>