
<file path=[Content_Types].xml><?xml version="1.0" encoding="utf-8"?>
<Types xmlns="http://schemas.openxmlformats.org/package/2006/content-types">
  <Default Extension="gif" ContentType="image/gif"/>
  <Default Extension="jp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68" r:id="rId3"/>
    <p:sldId id="270" r:id="rId4"/>
    <p:sldId id="260" r:id="rId5"/>
    <p:sldId id="271" r:id="rId6"/>
    <p:sldId id="272" r:id="rId7"/>
    <p:sldId id="269" r:id="rId8"/>
    <p:sldId id="267" r:id="rId9"/>
    <p:sldId id="273" r:id="rId10"/>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guide id="6" pos="100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th" initials="R" lastIdx="3" clrIdx="0">
    <p:extLst>
      <p:ext uri="{19B8F6BF-5375-455C-9EA6-DF929625EA0E}">
        <p15:presenceInfo xmlns:p15="http://schemas.microsoft.com/office/powerpoint/2012/main" userId="Ru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8E2D9C-05D2-41FE-89D4-B738B82A6145}" v="76" dt="2019-08-28T18:35:55.719"/>
  </p1510:revLst>
</p1510:revInfo>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80000" autoAdjust="0"/>
  </p:normalViewPr>
  <p:slideViewPr>
    <p:cSldViewPr showGuides="1">
      <p:cViewPr varScale="1">
        <p:scale>
          <a:sx n="53" d="100"/>
          <a:sy n="53" d="100"/>
        </p:scale>
        <p:origin x="1176" y="48"/>
      </p:cViewPr>
      <p:guideLst>
        <p:guide orient="horz" pos="2160"/>
        <p:guide pos="3839"/>
        <p:guide pos="1007"/>
      </p:guideLst>
    </p:cSldViewPr>
  </p:slideViewPr>
  <p:notesTextViewPr>
    <p:cViewPr>
      <p:scale>
        <a:sx n="75" d="100"/>
        <a:sy n="75" d="100"/>
      </p:scale>
      <p:origin x="0" y="0"/>
    </p:cViewPr>
  </p:notesTextViewPr>
  <p:notesViewPr>
    <p:cSldViewPr showGuides="1">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A12E42-AEE3-4629-8B9C-7A79A61839ED}"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AE106902-AC88-49E9-886D-B33AAFFEDFF3}">
      <dgm:prSet phldrT="[Text]"/>
      <dgm:spPr/>
      <dgm:t>
        <a:bodyPr/>
        <a:lstStyle/>
        <a:p>
          <a:r>
            <a:rPr lang="en-US" dirty="0"/>
            <a:t>Where do you want to be living?</a:t>
          </a:r>
        </a:p>
      </dgm:t>
    </dgm:pt>
    <dgm:pt modelId="{6F97A22B-77A0-406E-9093-242A08F3B166}" type="parTrans" cxnId="{B4274F18-D1AF-4A56-B867-C98B085F6A0C}">
      <dgm:prSet/>
      <dgm:spPr/>
      <dgm:t>
        <a:bodyPr/>
        <a:lstStyle/>
        <a:p>
          <a:endParaRPr lang="en-US"/>
        </a:p>
      </dgm:t>
    </dgm:pt>
    <dgm:pt modelId="{E200A78F-A881-48E7-AD4C-A85F1C2DE602}" type="sibTrans" cxnId="{B4274F18-D1AF-4A56-B867-C98B085F6A0C}">
      <dgm:prSet/>
      <dgm:spPr/>
      <dgm:t>
        <a:bodyPr/>
        <a:lstStyle/>
        <a:p>
          <a:endParaRPr lang="en-US"/>
        </a:p>
      </dgm:t>
    </dgm:pt>
    <dgm:pt modelId="{31B16FF4-D97B-4334-AC23-39B6BD092EB2}">
      <dgm:prSet phldrT="[Text]"/>
      <dgm:spPr/>
      <dgm:t>
        <a:bodyPr/>
        <a:lstStyle/>
        <a:p>
          <a:r>
            <a:rPr lang="en-US" dirty="0"/>
            <a:t>How do you want to be making a living?</a:t>
          </a:r>
        </a:p>
      </dgm:t>
    </dgm:pt>
    <dgm:pt modelId="{58B00CC3-163C-4F40-BB61-6FE5D4CC0025}" type="parTrans" cxnId="{059F5975-7EAE-4D40-BBC4-2845BC677FCB}">
      <dgm:prSet/>
      <dgm:spPr/>
      <dgm:t>
        <a:bodyPr/>
        <a:lstStyle/>
        <a:p>
          <a:endParaRPr lang="en-US"/>
        </a:p>
      </dgm:t>
    </dgm:pt>
    <dgm:pt modelId="{597B95AC-6C03-4DD5-9CF7-78DD1B7EE04C}" type="sibTrans" cxnId="{059F5975-7EAE-4D40-BBC4-2845BC677FCB}">
      <dgm:prSet/>
      <dgm:spPr/>
      <dgm:t>
        <a:bodyPr/>
        <a:lstStyle/>
        <a:p>
          <a:endParaRPr lang="en-US"/>
        </a:p>
      </dgm:t>
    </dgm:pt>
    <dgm:pt modelId="{FB8F9DF7-894F-4F7C-8D9F-B117538A5E15}">
      <dgm:prSet phldrT="[Text]"/>
      <dgm:spPr/>
      <dgm:t>
        <a:bodyPr/>
        <a:lstStyle/>
        <a:p>
          <a:r>
            <a:rPr lang="en-US" dirty="0"/>
            <a:t>Who do you want to be spending your time with?</a:t>
          </a:r>
        </a:p>
      </dgm:t>
    </dgm:pt>
    <dgm:pt modelId="{2E4BD2FE-7815-4784-BA1A-EBB958FFED3F}" type="parTrans" cxnId="{F01C1EB2-674C-42FB-8C93-B5CD9C19F225}">
      <dgm:prSet/>
      <dgm:spPr/>
      <dgm:t>
        <a:bodyPr/>
        <a:lstStyle/>
        <a:p>
          <a:endParaRPr lang="en-US"/>
        </a:p>
      </dgm:t>
    </dgm:pt>
    <dgm:pt modelId="{64E6781F-8BF3-42E1-80EE-FDBF68C91FD9}" type="sibTrans" cxnId="{F01C1EB2-674C-42FB-8C93-B5CD9C19F225}">
      <dgm:prSet/>
      <dgm:spPr/>
      <dgm:t>
        <a:bodyPr/>
        <a:lstStyle/>
        <a:p>
          <a:endParaRPr lang="en-US"/>
        </a:p>
      </dgm:t>
    </dgm:pt>
    <dgm:pt modelId="{C3BDEEBC-EBD5-41DC-8599-26C81C9546C8}">
      <dgm:prSet phldrT="[Text]"/>
      <dgm:spPr/>
      <dgm:t>
        <a:bodyPr/>
        <a:lstStyle/>
        <a:p>
          <a:r>
            <a:rPr lang="en-US" dirty="0"/>
            <a:t>How do you want to be spending your leisure time?</a:t>
          </a:r>
        </a:p>
      </dgm:t>
    </dgm:pt>
    <dgm:pt modelId="{B4FDC9E3-D37E-4B8A-AE90-8F40BE0C7AA7}" type="parTrans" cxnId="{297FA5CC-1E7B-44EB-887D-39218DC25596}">
      <dgm:prSet/>
      <dgm:spPr/>
      <dgm:t>
        <a:bodyPr/>
        <a:lstStyle/>
        <a:p>
          <a:endParaRPr lang="en-US"/>
        </a:p>
      </dgm:t>
    </dgm:pt>
    <dgm:pt modelId="{8D513099-FF47-4E89-9935-04F2EE73B5B3}" type="sibTrans" cxnId="{297FA5CC-1E7B-44EB-887D-39218DC25596}">
      <dgm:prSet/>
      <dgm:spPr/>
      <dgm:t>
        <a:bodyPr/>
        <a:lstStyle/>
        <a:p>
          <a:endParaRPr lang="en-US"/>
        </a:p>
      </dgm:t>
    </dgm:pt>
    <dgm:pt modelId="{7FF19024-6BFF-4102-A608-FFF1866121D8}" type="pres">
      <dgm:prSet presAssocID="{95A12E42-AEE3-4629-8B9C-7A79A61839ED}" presName="Name0" presStyleCnt="0">
        <dgm:presLayoutVars>
          <dgm:dir/>
          <dgm:resizeHandles val="exact"/>
        </dgm:presLayoutVars>
      </dgm:prSet>
      <dgm:spPr/>
    </dgm:pt>
    <dgm:pt modelId="{44C2905D-F23C-489F-91FA-C3D51344432D}" type="pres">
      <dgm:prSet presAssocID="{AE106902-AC88-49E9-886D-B33AAFFEDFF3}" presName="composite" presStyleCnt="0"/>
      <dgm:spPr/>
    </dgm:pt>
    <dgm:pt modelId="{5F33CCD7-B717-4DA0-B440-367ADD1A7370}" type="pres">
      <dgm:prSet presAssocID="{AE106902-AC88-49E9-886D-B33AAFFEDFF3}" presName="rect1" presStyleLbl="trAlignAcc1" presStyleIdx="0" presStyleCnt="4">
        <dgm:presLayoutVars>
          <dgm:bulletEnabled val="1"/>
        </dgm:presLayoutVars>
      </dgm:prSet>
      <dgm:spPr/>
    </dgm:pt>
    <dgm:pt modelId="{FF4ECABE-B170-4060-9155-08AF504440D2}" type="pres">
      <dgm:prSet presAssocID="{AE106902-AC88-49E9-886D-B33AAFFEDFF3}" presName="rect2"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l="-25000" r="-25000"/>
          </a:stretch>
        </a:blipFill>
      </dgm:spPr>
      <dgm:extLst>
        <a:ext uri="{E40237B7-FDA0-4F09-8148-C483321AD2D9}">
          <dgm14:cNvPr xmlns:dgm14="http://schemas.microsoft.com/office/drawing/2010/diagram" id="0" name="" descr="Home"/>
        </a:ext>
      </dgm:extLst>
    </dgm:pt>
    <dgm:pt modelId="{83197917-0934-4D94-BF60-AB05C3991104}" type="pres">
      <dgm:prSet presAssocID="{E200A78F-A881-48E7-AD4C-A85F1C2DE602}" presName="sibTrans" presStyleCnt="0"/>
      <dgm:spPr/>
    </dgm:pt>
    <dgm:pt modelId="{595FBA24-E1A6-4C52-B711-BA67373C0080}" type="pres">
      <dgm:prSet presAssocID="{31B16FF4-D97B-4334-AC23-39B6BD092EB2}" presName="composite" presStyleCnt="0"/>
      <dgm:spPr/>
    </dgm:pt>
    <dgm:pt modelId="{8DD50BC0-A695-4401-A830-78F64C40FBE4}" type="pres">
      <dgm:prSet presAssocID="{31B16FF4-D97B-4334-AC23-39B6BD092EB2}" presName="rect1" presStyleLbl="trAlignAcc1" presStyleIdx="1" presStyleCnt="4">
        <dgm:presLayoutVars>
          <dgm:bulletEnabled val="1"/>
        </dgm:presLayoutVars>
      </dgm:prSet>
      <dgm:spPr/>
    </dgm:pt>
    <dgm:pt modelId="{432B3724-B4FC-46EC-9BAB-250212CDE2E6}" type="pres">
      <dgm:prSet presAssocID="{31B16FF4-D97B-4334-AC23-39B6BD092EB2}" presName="rect2" presStyleLbl="fgImgPlac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25000" r="-25000"/>
          </a:stretch>
        </a:blipFill>
      </dgm:spPr>
      <dgm:extLst>
        <a:ext uri="{E40237B7-FDA0-4F09-8148-C483321AD2D9}">
          <dgm14:cNvPr xmlns:dgm14="http://schemas.microsoft.com/office/drawing/2010/diagram" id="0" name="" descr="Questions"/>
        </a:ext>
      </dgm:extLst>
    </dgm:pt>
    <dgm:pt modelId="{2502B367-3F0C-486F-8515-E197E5972D64}" type="pres">
      <dgm:prSet presAssocID="{597B95AC-6C03-4DD5-9CF7-78DD1B7EE04C}" presName="sibTrans" presStyleCnt="0"/>
      <dgm:spPr/>
    </dgm:pt>
    <dgm:pt modelId="{50241FA4-3C4B-44C8-80E9-CAF3EC24697E}" type="pres">
      <dgm:prSet presAssocID="{FB8F9DF7-894F-4F7C-8D9F-B117538A5E15}" presName="composite" presStyleCnt="0"/>
      <dgm:spPr/>
    </dgm:pt>
    <dgm:pt modelId="{6BD93B9C-F19C-43FB-9E8B-C7319503D379}" type="pres">
      <dgm:prSet presAssocID="{FB8F9DF7-894F-4F7C-8D9F-B117538A5E15}" presName="rect1" presStyleLbl="trAlignAcc1" presStyleIdx="2" presStyleCnt="4">
        <dgm:presLayoutVars>
          <dgm:bulletEnabled val="1"/>
        </dgm:presLayoutVars>
      </dgm:prSet>
      <dgm:spPr/>
    </dgm:pt>
    <dgm:pt modelId="{9D691192-4217-4760-8310-10803589E69A}" type="pres">
      <dgm:prSet presAssocID="{FB8F9DF7-894F-4F7C-8D9F-B117538A5E15}" presName="rect2" presStyleLbl="fgImgPlac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25000" r="-25000"/>
          </a:stretch>
        </a:blipFill>
      </dgm:spPr>
      <dgm:extLst>
        <a:ext uri="{E40237B7-FDA0-4F09-8148-C483321AD2D9}">
          <dgm14:cNvPr xmlns:dgm14="http://schemas.microsoft.com/office/drawing/2010/diagram" id="0" name="" descr="Group success"/>
        </a:ext>
      </dgm:extLst>
    </dgm:pt>
    <dgm:pt modelId="{001EC345-A1A0-4121-BE61-DEFF4CD59D49}" type="pres">
      <dgm:prSet presAssocID="{64E6781F-8BF3-42E1-80EE-FDBF68C91FD9}" presName="sibTrans" presStyleCnt="0"/>
      <dgm:spPr/>
    </dgm:pt>
    <dgm:pt modelId="{63824612-D41F-4D56-9A23-E3CB6452D365}" type="pres">
      <dgm:prSet presAssocID="{C3BDEEBC-EBD5-41DC-8599-26C81C9546C8}" presName="composite" presStyleCnt="0"/>
      <dgm:spPr/>
    </dgm:pt>
    <dgm:pt modelId="{562D8FD6-FEA2-4242-89BE-D3FC1F05EB19}" type="pres">
      <dgm:prSet presAssocID="{C3BDEEBC-EBD5-41DC-8599-26C81C9546C8}" presName="rect1" presStyleLbl="trAlignAcc1" presStyleIdx="3" presStyleCnt="4">
        <dgm:presLayoutVars>
          <dgm:bulletEnabled val="1"/>
        </dgm:presLayoutVars>
      </dgm:prSet>
      <dgm:spPr/>
    </dgm:pt>
    <dgm:pt modelId="{FFB93892-EB95-4C67-8A2A-B0DB8E3D942F}" type="pres">
      <dgm:prSet presAssocID="{C3BDEEBC-EBD5-41DC-8599-26C81C9546C8}" presName="rect2" presStyleLbl="fgImgPlac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25000" r="-25000"/>
          </a:stretch>
        </a:blipFill>
      </dgm:spPr>
      <dgm:extLst>
        <a:ext uri="{E40237B7-FDA0-4F09-8148-C483321AD2D9}">
          <dgm14:cNvPr xmlns:dgm14="http://schemas.microsoft.com/office/drawing/2010/diagram" id="0" name="" descr="Cycling"/>
        </a:ext>
      </dgm:extLst>
    </dgm:pt>
  </dgm:ptLst>
  <dgm:cxnLst>
    <dgm:cxn modelId="{39E51A0E-405E-4BE7-810F-CB631C93E537}" type="presOf" srcId="{95A12E42-AEE3-4629-8B9C-7A79A61839ED}" destId="{7FF19024-6BFF-4102-A608-FFF1866121D8}" srcOrd="0" destOrd="0" presId="urn:microsoft.com/office/officeart/2008/layout/PictureStrips"/>
    <dgm:cxn modelId="{B4274F18-D1AF-4A56-B867-C98B085F6A0C}" srcId="{95A12E42-AEE3-4629-8B9C-7A79A61839ED}" destId="{AE106902-AC88-49E9-886D-B33AAFFEDFF3}" srcOrd="0" destOrd="0" parTransId="{6F97A22B-77A0-406E-9093-242A08F3B166}" sibTransId="{E200A78F-A881-48E7-AD4C-A85F1C2DE602}"/>
    <dgm:cxn modelId="{0C39C122-5745-4610-87F2-BAF340CF2CBD}" type="presOf" srcId="{AE106902-AC88-49E9-886D-B33AAFFEDFF3}" destId="{5F33CCD7-B717-4DA0-B440-367ADD1A7370}" srcOrd="0" destOrd="0" presId="urn:microsoft.com/office/officeart/2008/layout/PictureStrips"/>
    <dgm:cxn modelId="{E7123747-0AFE-4E50-AB05-B55C93204AE5}" type="presOf" srcId="{FB8F9DF7-894F-4F7C-8D9F-B117538A5E15}" destId="{6BD93B9C-F19C-43FB-9E8B-C7319503D379}" srcOrd="0" destOrd="0" presId="urn:microsoft.com/office/officeart/2008/layout/PictureStrips"/>
    <dgm:cxn modelId="{059F5975-7EAE-4D40-BBC4-2845BC677FCB}" srcId="{95A12E42-AEE3-4629-8B9C-7A79A61839ED}" destId="{31B16FF4-D97B-4334-AC23-39B6BD092EB2}" srcOrd="1" destOrd="0" parTransId="{58B00CC3-163C-4F40-BB61-6FE5D4CC0025}" sibTransId="{597B95AC-6C03-4DD5-9CF7-78DD1B7EE04C}"/>
    <dgm:cxn modelId="{F01C1EB2-674C-42FB-8C93-B5CD9C19F225}" srcId="{95A12E42-AEE3-4629-8B9C-7A79A61839ED}" destId="{FB8F9DF7-894F-4F7C-8D9F-B117538A5E15}" srcOrd="2" destOrd="0" parTransId="{2E4BD2FE-7815-4784-BA1A-EBB958FFED3F}" sibTransId="{64E6781F-8BF3-42E1-80EE-FDBF68C91FD9}"/>
    <dgm:cxn modelId="{D6603BC1-2CEE-428C-8843-7E57F5F3028D}" type="presOf" srcId="{31B16FF4-D97B-4334-AC23-39B6BD092EB2}" destId="{8DD50BC0-A695-4401-A830-78F64C40FBE4}" srcOrd="0" destOrd="0" presId="urn:microsoft.com/office/officeart/2008/layout/PictureStrips"/>
    <dgm:cxn modelId="{297FA5CC-1E7B-44EB-887D-39218DC25596}" srcId="{95A12E42-AEE3-4629-8B9C-7A79A61839ED}" destId="{C3BDEEBC-EBD5-41DC-8599-26C81C9546C8}" srcOrd="3" destOrd="0" parTransId="{B4FDC9E3-D37E-4B8A-AE90-8F40BE0C7AA7}" sibTransId="{8D513099-FF47-4E89-9935-04F2EE73B5B3}"/>
    <dgm:cxn modelId="{29D726F7-3FCA-42E7-A2BC-B2D515DF3A0F}" type="presOf" srcId="{C3BDEEBC-EBD5-41DC-8599-26C81C9546C8}" destId="{562D8FD6-FEA2-4242-89BE-D3FC1F05EB19}" srcOrd="0" destOrd="0" presId="urn:microsoft.com/office/officeart/2008/layout/PictureStrips"/>
    <dgm:cxn modelId="{A5745D03-6AEF-46A9-89C8-68D19CD2F2BB}" type="presParOf" srcId="{7FF19024-6BFF-4102-A608-FFF1866121D8}" destId="{44C2905D-F23C-489F-91FA-C3D51344432D}" srcOrd="0" destOrd="0" presId="urn:microsoft.com/office/officeart/2008/layout/PictureStrips"/>
    <dgm:cxn modelId="{84C1C045-0ACE-4412-8ECC-5923375BDD08}" type="presParOf" srcId="{44C2905D-F23C-489F-91FA-C3D51344432D}" destId="{5F33CCD7-B717-4DA0-B440-367ADD1A7370}" srcOrd="0" destOrd="0" presId="urn:microsoft.com/office/officeart/2008/layout/PictureStrips"/>
    <dgm:cxn modelId="{6FA3FAF2-CC71-441A-BE8A-F631D702773D}" type="presParOf" srcId="{44C2905D-F23C-489F-91FA-C3D51344432D}" destId="{FF4ECABE-B170-4060-9155-08AF504440D2}" srcOrd="1" destOrd="0" presId="urn:microsoft.com/office/officeart/2008/layout/PictureStrips"/>
    <dgm:cxn modelId="{E5A18063-328B-4070-942B-23C9F4EEEB90}" type="presParOf" srcId="{7FF19024-6BFF-4102-A608-FFF1866121D8}" destId="{83197917-0934-4D94-BF60-AB05C3991104}" srcOrd="1" destOrd="0" presId="urn:microsoft.com/office/officeart/2008/layout/PictureStrips"/>
    <dgm:cxn modelId="{D51B19A3-0C4C-4F6A-B3FD-1CE1B8DD72AC}" type="presParOf" srcId="{7FF19024-6BFF-4102-A608-FFF1866121D8}" destId="{595FBA24-E1A6-4C52-B711-BA67373C0080}" srcOrd="2" destOrd="0" presId="urn:microsoft.com/office/officeart/2008/layout/PictureStrips"/>
    <dgm:cxn modelId="{2499B226-63BF-478D-8A84-5EEF3DBF7A5F}" type="presParOf" srcId="{595FBA24-E1A6-4C52-B711-BA67373C0080}" destId="{8DD50BC0-A695-4401-A830-78F64C40FBE4}" srcOrd="0" destOrd="0" presId="urn:microsoft.com/office/officeart/2008/layout/PictureStrips"/>
    <dgm:cxn modelId="{48D94585-069D-4257-BF3F-627570D0C1DC}" type="presParOf" srcId="{595FBA24-E1A6-4C52-B711-BA67373C0080}" destId="{432B3724-B4FC-46EC-9BAB-250212CDE2E6}" srcOrd="1" destOrd="0" presId="urn:microsoft.com/office/officeart/2008/layout/PictureStrips"/>
    <dgm:cxn modelId="{D0407005-2391-40DB-9FFA-DF49983A8A35}" type="presParOf" srcId="{7FF19024-6BFF-4102-A608-FFF1866121D8}" destId="{2502B367-3F0C-486F-8515-E197E5972D64}" srcOrd="3" destOrd="0" presId="urn:microsoft.com/office/officeart/2008/layout/PictureStrips"/>
    <dgm:cxn modelId="{E205CFFE-CD5A-4C18-BB6D-56ADC91D3DC3}" type="presParOf" srcId="{7FF19024-6BFF-4102-A608-FFF1866121D8}" destId="{50241FA4-3C4B-44C8-80E9-CAF3EC24697E}" srcOrd="4" destOrd="0" presId="urn:microsoft.com/office/officeart/2008/layout/PictureStrips"/>
    <dgm:cxn modelId="{AEFB9760-58BB-4E2B-B152-016A6142D26E}" type="presParOf" srcId="{50241FA4-3C4B-44C8-80E9-CAF3EC24697E}" destId="{6BD93B9C-F19C-43FB-9E8B-C7319503D379}" srcOrd="0" destOrd="0" presId="urn:microsoft.com/office/officeart/2008/layout/PictureStrips"/>
    <dgm:cxn modelId="{33A37D10-8B24-4055-BF0F-8D01A41ECDCE}" type="presParOf" srcId="{50241FA4-3C4B-44C8-80E9-CAF3EC24697E}" destId="{9D691192-4217-4760-8310-10803589E69A}" srcOrd="1" destOrd="0" presId="urn:microsoft.com/office/officeart/2008/layout/PictureStrips"/>
    <dgm:cxn modelId="{EC4071E7-5FEE-4AEC-B284-B5C0CA4570A8}" type="presParOf" srcId="{7FF19024-6BFF-4102-A608-FFF1866121D8}" destId="{001EC345-A1A0-4121-BE61-DEFF4CD59D49}" srcOrd="5" destOrd="0" presId="urn:microsoft.com/office/officeart/2008/layout/PictureStrips"/>
    <dgm:cxn modelId="{70918CAF-CE4E-428D-88FF-DAB4C160B49B}" type="presParOf" srcId="{7FF19024-6BFF-4102-A608-FFF1866121D8}" destId="{63824612-D41F-4D56-9A23-E3CB6452D365}" srcOrd="6" destOrd="0" presId="urn:microsoft.com/office/officeart/2008/layout/PictureStrips"/>
    <dgm:cxn modelId="{7F693307-AC1B-463C-948E-4EAC62E008AE}" type="presParOf" srcId="{63824612-D41F-4D56-9A23-E3CB6452D365}" destId="{562D8FD6-FEA2-4242-89BE-D3FC1F05EB19}" srcOrd="0" destOrd="0" presId="urn:microsoft.com/office/officeart/2008/layout/PictureStrips"/>
    <dgm:cxn modelId="{576D8F9C-5168-439C-BC6B-B2961D811A8E}" type="presParOf" srcId="{63824612-D41F-4D56-9A23-E3CB6452D365}" destId="{FFB93892-EB95-4C67-8A2A-B0DB8E3D942F}" srcOrd="1" destOrd="0" presId="urn:microsoft.com/office/officeart/2008/layout/PictureStrip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11B9D6-920F-4281-960E-0FFF81B1231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CA474C18-F334-4F27-823C-6D15A9B33937}">
      <dgm:prSet phldrT="[Text]"/>
      <dgm:spPr/>
      <dgm:t>
        <a:bodyPr/>
        <a:lstStyle/>
        <a:p>
          <a:r>
            <a:rPr lang="en-US" dirty="0"/>
            <a:t>Number 1 Goal</a:t>
          </a:r>
        </a:p>
      </dgm:t>
    </dgm:pt>
    <dgm:pt modelId="{11A90144-FC65-4FAB-BEAA-0B4F711B00BF}" type="parTrans" cxnId="{2B2015F1-9810-4195-8466-5FDC7364A391}">
      <dgm:prSet/>
      <dgm:spPr/>
      <dgm:t>
        <a:bodyPr/>
        <a:lstStyle/>
        <a:p>
          <a:endParaRPr lang="en-US"/>
        </a:p>
      </dgm:t>
    </dgm:pt>
    <dgm:pt modelId="{896F5EB6-7824-4618-9CE0-F19C35A9E305}" type="sibTrans" cxnId="{2B2015F1-9810-4195-8466-5FDC7364A391}">
      <dgm:prSet/>
      <dgm:spPr/>
      <dgm:t>
        <a:bodyPr/>
        <a:lstStyle/>
        <a:p>
          <a:endParaRPr lang="en-US"/>
        </a:p>
      </dgm:t>
    </dgm:pt>
    <dgm:pt modelId="{01E90DBC-7DB3-4ED1-AF12-EF3011755330}">
      <dgm:prSet phldrT="[Text]"/>
      <dgm:spPr/>
      <dgm:t>
        <a:bodyPr/>
        <a:lstStyle/>
        <a:p>
          <a:r>
            <a:rPr lang="en-US" dirty="0"/>
            <a:t>_______</a:t>
          </a:r>
        </a:p>
      </dgm:t>
    </dgm:pt>
    <dgm:pt modelId="{B7895CD6-D4A5-4F00-B169-0591688B9706}" type="parTrans" cxnId="{C88005AD-F636-406B-B10B-274411BF84A5}">
      <dgm:prSet/>
      <dgm:spPr/>
      <dgm:t>
        <a:bodyPr/>
        <a:lstStyle/>
        <a:p>
          <a:endParaRPr lang="en-US"/>
        </a:p>
      </dgm:t>
    </dgm:pt>
    <dgm:pt modelId="{045FCE85-1BC2-44A9-8372-69B1CD3512E0}" type="sibTrans" cxnId="{C88005AD-F636-406B-B10B-274411BF84A5}">
      <dgm:prSet/>
      <dgm:spPr/>
      <dgm:t>
        <a:bodyPr/>
        <a:lstStyle/>
        <a:p>
          <a:endParaRPr lang="en-US"/>
        </a:p>
      </dgm:t>
    </dgm:pt>
    <dgm:pt modelId="{DD6ABA3A-BF41-4891-8104-BE7625ED7B89}">
      <dgm:prSet phldrT="[Text]"/>
      <dgm:spPr/>
      <dgm:t>
        <a:bodyPr/>
        <a:lstStyle/>
        <a:p>
          <a:r>
            <a:rPr lang="en-US" dirty="0"/>
            <a:t>_______</a:t>
          </a:r>
        </a:p>
      </dgm:t>
    </dgm:pt>
    <dgm:pt modelId="{06463668-337D-4088-89C4-D29F8C22A57A}" type="parTrans" cxnId="{6E5F1F5D-858C-4273-B362-0B9CEF9A6CC7}">
      <dgm:prSet/>
      <dgm:spPr/>
      <dgm:t>
        <a:bodyPr/>
        <a:lstStyle/>
        <a:p>
          <a:endParaRPr lang="en-US"/>
        </a:p>
      </dgm:t>
    </dgm:pt>
    <dgm:pt modelId="{A224D342-8C3B-453E-BB63-F773F224997E}" type="sibTrans" cxnId="{6E5F1F5D-858C-4273-B362-0B9CEF9A6CC7}">
      <dgm:prSet/>
      <dgm:spPr/>
      <dgm:t>
        <a:bodyPr/>
        <a:lstStyle/>
        <a:p>
          <a:endParaRPr lang="en-US"/>
        </a:p>
      </dgm:t>
    </dgm:pt>
    <dgm:pt modelId="{F02289A5-9465-48BF-81D3-E8F2A6CA8DBE}">
      <dgm:prSet phldrT="[Text]"/>
      <dgm:spPr/>
      <dgm:t>
        <a:bodyPr/>
        <a:lstStyle/>
        <a:p>
          <a:r>
            <a:rPr lang="en-US" dirty="0"/>
            <a:t>_______</a:t>
          </a:r>
        </a:p>
      </dgm:t>
    </dgm:pt>
    <dgm:pt modelId="{7CBB0D08-75EC-41AD-91D6-8ACF80AF8AE1}" type="parTrans" cxnId="{29C4E094-8CFA-4FE5-8559-0180B7598135}">
      <dgm:prSet/>
      <dgm:spPr/>
      <dgm:t>
        <a:bodyPr/>
        <a:lstStyle/>
        <a:p>
          <a:endParaRPr lang="en-US"/>
        </a:p>
      </dgm:t>
    </dgm:pt>
    <dgm:pt modelId="{DE9AA17F-8B45-4D93-9E0B-8007DBFA81CF}" type="sibTrans" cxnId="{29C4E094-8CFA-4FE5-8559-0180B7598135}">
      <dgm:prSet/>
      <dgm:spPr/>
      <dgm:t>
        <a:bodyPr/>
        <a:lstStyle/>
        <a:p>
          <a:endParaRPr lang="en-US"/>
        </a:p>
      </dgm:t>
    </dgm:pt>
    <dgm:pt modelId="{291BBFE3-7B96-4D57-BB99-01AA6E52C12F}">
      <dgm:prSet phldrT="[Text]"/>
      <dgm:spPr/>
      <dgm:t>
        <a:bodyPr/>
        <a:lstStyle/>
        <a:p>
          <a:r>
            <a:rPr lang="en-US" dirty="0"/>
            <a:t>_______</a:t>
          </a:r>
        </a:p>
      </dgm:t>
    </dgm:pt>
    <dgm:pt modelId="{DEB4F241-EAED-4037-8D4B-4C83E13D576C}" type="parTrans" cxnId="{C2EFE669-97AE-447A-9B81-5673248E2930}">
      <dgm:prSet/>
      <dgm:spPr/>
      <dgm:t>
        <a:bodyPr/>
        <a:lstStyle/>
        <a:p>
          <a:endParaRPr lang="en-US"/>
        </a:p>
      </dgm:t>
    </dgm:pt>
    <dgm:pt modelId="{F854E414-2751-4A8D-AC09-8034E8ABB1B7}" type="sibTrans" cxnId="{C2EFE669-97AE-447A-9B81-5673248E2930}">
      <dgm:prSet/>
      <dgm:spPr/>
      <dgm:t>
        <a:bodyPr/>
        <a:lstStyle/>
        <a:p>
          <a:endParaRPr lang="en-US"/>
        </a:p>
      </dgm:t>
    </dgm:pt>
    <dgm:pt modelId="{6752C140-870A-4649-9327-793C3D280F56}">
      <dgm:prSet phldrT="[Text]"/>
      <dgm:spPr/>
      <dgm:t>
        <a:bodyPr/>
        <a:lstStyle/>
        <a:p>
          <a:r>
            <a:rPr lang="en-US" dirty="0"/>
            <a:t>_______</a:t>
          </a:r>
        </a:p>
      </dgm:t>
    </dgm:pt>
    <dgm:pt modelId="{2312E8A4-42B9-40DD-9BBE-E0FAE19D08CD}" type="parTrans" cxnId="{0FEDA1AE-8150-48EA-B6BE-AF85A4AF1C97}">
      <dgm:prSet/>
      <dgm:spPr/>
      <dgm:t>
        <a:bodyPr/>
        <a:lstStyle/>
        <a:p>
          <a:endParaRPr lang="en-US"/>
        </a:p>
      </dgm:t>
    </dgm:pt>
    <dgm:pt modelId="{7CB884CA-D90A-4314-958A-39A7856F67E5}" type="sibTrans" cxnId="{0FEDA1AE-8150-48EA-B6BE-AF85A4AF1C97}">
      <dgm:prSet/>
      <dgm:spPr/>
      <dgm:t>
        <a:bodyPr/>
        <a:lstStyle/>
        <a:p>
          <a:endParaRPr lang="en-US"/>
        </a:p>
      </dgm:t>
    </dgm:pt>
    <dgm:pt modelId="{50869253-54BF-4756-AAB0-38C9A3C90C26}">
      <dgm:prSet phldrT="[Text]"/>
      <dgm:spPr/>
      <dgm:t>
        <a:bodyPr/>
        <a:lstStyle/>
        <a:p>
          <a:r>
            <a:rPr lang="en-US"/>
            <a:t>_______</a:t>
          </a:r>
          <a:endParaRPr lang="en-US" dirty="0"/>
        </a:p>
      </dgm:t>
    </dgm:pt>
    <dgm:pt modelId="{C074858C-D955-4AD0-82E4-8F74C2E57340}" type="parTrans" cxnId="{FFBA1102-D692-4976-8227-45F6FAF62371}">
      <dgm:prSet/>
      <dgm:spPr/>
      <dgm:t>
        <a:bodyPr/>
        <a:lstStyle/>
        <a:p>
          <a:endParaRPr lang="en-US"/>
        </a:p>
      </dgm:t>
    </dgm:pt>
    <dgm:pt modelId="{9E65A39B-F25A-4D7F-991A-4FDCAC5F5004}" type="sibTrans" cxnId="{FFBA1102-D692-4976-8227-45F6FAF62371}">
      <dgm:prSet/>
      <dgm:spPr/>
      <dgm:t>
        <a:bodyPr/>
        <a:lstStyle/>
        <a:p>
          <a:endParaRPr lang="en-US"/>
        </a:p>
      </dgm:t>
    </dgm:pt>
    <dgm:pt modelId="{56460D28-2E37-4F31-892D-CD3509353204}" type="pres">
      <dgm:prSet presAssocID="{2611B9D6-920F-4281-960E-0FFF81B12317}" presName="cycle" presStyleCnt="0">
        <dgm:presLayoutVars>
          <dgm:chMax val="1"/>
          <dgm:dir/>
          <dgm:animLvl val="ctr"/>
          <dgm:resizeHandles val="exact"/>
        </dgm:presLayoutVars>
      </dgm:prSet>
      <dgm:spPr/>
    </dgm:pt>
    <dgm:pt modelId="{00145D47-BE68-4B37-AF38-52C1DE5D44B6}" type="pres">
      <dgm:prSet presAssocID="{CA474C18-F334-4F27-823C-6D15A9B33937}" presName="centerShape" presStyleLbl="node0" presStyleIdx="0" presStyleCnt="1"/>
      <dgm:spPr/>
    </dgm:pt>
    <dgm:pt modelId="{DF8A996D-9F12-4261-B3D6-9999D161E46A}" type="pres">
      <dgm:prSet presAssocID="{B7895CD6-D4A5-4F00-B169-0591688B9706}" presName="Name9" presStyleLbl="parChTrans1D2" presStyleIdx="0" presStyleCnt="6"/>
      <dgm:spPr/>
    </dgm:pt>
    <dgm:pt modelId="{A20D40F4-042F-4C97-9860-76B9ED12EA7B}" type="pres">
      <dgm:prSet presAssocID="{B7895CD6-D4A5-4F00-B169-0591688B9706}" presName="connTx" presStyleLbl="parChTrans1D2" presStyleIdx="0" presStyleCnt="6"/>
      <dgm:spPr/>
    </dgm:pt>
    <dgm:pt modelId="{0CF06050-ACC2-4BAF-BD46-1B1F6045D586}" type="pres">
      <dgm:prSet presAssocID="{01E90DBC-7DB3-4ED1-AF12-EF3011755330}" presName="node" presStyleLbl="node1" presStyleIdx="0" presStyleCnt="6">
        <dgm:presLayoutVars>
          <dgm:bulletEnabled val="1"/>
        </dgm:presLayoutVars>
      </dgm:prSet>
      <dgm:spPr/>
    </dgm:pt>
    <dgm:pt modelId="{5B37E27A-FC4B-499B-83D0-B01F194FCA0E}" type="pres">
      <dgm:prSet presAssocID="{06463668-337D-4088-89C4-D29F8C22A57A}" presName="Name9" presStyleLbl="parChTrans1D2" presStyleIdx="1" presStyleCnt="6"/>
      <dgm:spPr/>
    </dgm:pt>
    <dgm:pt modelId="{B7F86ECA-E8F7-4A98-B4DE-3F9AF49C4785}" type="pres">
      <dgm:prSet presAssocID="{06463668-337D-4088-89C4-D29F8C22A57A}" presName="connTx" presStyleLbl="parChTrans1D2" presStyleIdx="1" presStyleCnt="6"/>
      <dgm:spPr/>
    </dgm:pt>
    <dgm:pt modelId="{1D08B55D-2EC9-4CBD-876A-CCABC5359B54}" type="pres">
      <dgm:prSet presAssocID="{DD6ABA3A-BF41-4891-8104-BE7625ED7B89}" presName="node" presStyleLbl="node1" presStyleIdx="1" presStyleCnt="6">
        <dgm:presLayoutVars>
          <dgm:bulletEnabled val="1"/>
        </dgm:presLayoutVars>
      </dgm:prSet>
      <dgm:spPr/>
    </dgm:pt>
    <dgm:pt modelId="{C22213E1-7EF8-401D-8040-B8D9FD8E6E82}" type="pres">
      <dgm:prSet presAssocID="{7CBB0D08-75EC-41AD-91D6-8ACF80AF8AE1}" presName="Name9" presStyleLbl="parChTrans1D2" presStyleIdx="2" presStyleCnt="6"/>
      <dgm:spPr/>
    </dgm:pt>
    <dgm:pt modelId="{28C26CF8-71D2-4249-9B66-2CFB04733C28}" type="pres">
      <dgm:prSet presAssocID="{7CBB0D08-75EC-41AD-91D6-8ACF80AF8AE1}" presName="connTx" presStyleLbl="parChTrans1D2" presStyleIdx="2" presStyleCnt="6"/>
      <dgm:spPr/>
    </dgm:pt>
    <dgm:pt modelId="{3F8E9AEB-2F5A-4BD1-8518-0D61661A5D33}" type="pres">
      <dgm:prSet presAssocID="{F02289A5-9465-48BF-81D3-E8F2A6CA8DBE}" presName="node" presStyleLbl="node1" presStyleIdx="2" presStyleCnt="6">
        <dgm:presLayoutVars>
          <dgm:bulletEnabled val="1"/>
        </dgm:presLayoutVars>
      </dgm:prSet>
      <dgm:spPr/>
    </dgm:pt>
    <dgm:pt modelId="{DE42259D-CE7C-43AB-8468-C8604FB48FFD}" type="pres">
      <dgm:prSet presAssocID="{DEB4F241-EAED-4037-8D4B-4C83E13D576C}" presName="Name9" presStyleLbl="parChTrans1D2" presStyleIdx="3" presStyleCnt="6"/>
      <dgm:spPr/>
    </dgm:pt>
    <dgm:pt modelId="{B3B7CC55-B6C1-44D7-AA42-CAEDCDDD3652}" type="pres">
      <dgm:prSet presAssocID="{DEB4F241-EAED-4037-8D4B-4C83E13D576C}" presName="connTx" presStyleLbl="parChTrans1D2" presStyleIdx="3" presStyleCnt="6"/>
      <dgm:spPr/>
    </dgm:pt>
    <dgm:pt modelId="{D261CCB2-9497-47BA-9718-49061E38C5F0}" type="pres">
      <dgm:prSet presAssocID="{291BBFE3-7B96-4D57-BB99-01AA6E52C12F}" presName="node" presStyleLbl="node1" presStyleIdx="3" presStyleCnt="6">
        <dgm:presLayoutVars>
          <dgm:bulletEnabled val="1"/>
        </dgm:presLayoutVars>
      </dgm:prSet>
      <dgm:spPr/>
    </dgm:pt>
    <dgm:pt modelId="{29F07FB2-F918-48EC-A1F3-4E09953648D5}" type="pres">
      <dgm:prSet presAssocID="{2312E8A4-42B9-40DD-9BBE-E0FAE19D08CD}" presName="Name9" presStyleLbl="parChTrans1D2" presStyleIdx="4" presStyleCnt="6"/>
      <dgm:spPr/>
    </dgm:pt>
    <dgm:pt modelId="{A814B9B8-C681-4BDF-B2B1-FAE3AB9460C5}" type="pres">
      <dgm:prSet presAssocID="{2312E8A4-42B9-40DD-9BBE-E0FAE19D08CD}" presName="connTx" presStyleLbl="parChTrans1D2" presStyleIdx="4" presStyleCnt="6"/>
      <dgm:spPr/>
    </dgm:pt>
    <dgm:pt modelId="{751EE408-DA1C-4905-B7D8-6D4BABC6210A}" type="pres">
      <dgm:prSet presAssocID="{6752C140-870A-4649-9327-793C3D280F56}" presName="node" presStyleLbl="node1" presStyleIdx="4" presStyleCnt="6">
        <dgm:presLayoutVars>
          <dgm:bulletEnabled val="1"/>
        </dgm:presLayoutVars>
      </dgm:prSet>
      <dgm:spPr/>
    </dgm:pt>
    <dgm:pt modelId="{FA7C55E5-CA98-4DDE-BB47-AA3EBD32D2E9}" type="pres">
      <dgm:prSet presAssocID="{C074858C-D955-4AD0-82E4-8F74C2E57340}" presName="Name9" presStyleLbl="parChTrans1D2" presStyleIdx="5" presStyleCnt="6"/>
      <dgm:spPr/>
    </dgm:pt>
    <dgm:pt modelId="{DD301AB0-D5BF-4728-822E-51DDC8AD70D6}" type="pres">
      <dgm:prSet presAssocID="{C074858C-D955-4AD0-82E4-8F74C2E57340}" presName="connTx" presStyleLbl="parChTrans1D2" presStyleIdx="5" presStyleCnt="6"/>
      <dgm:spPr/>
    </dgm:pt>
    <dgm:pt modelId="{7AFE0B80-1F9A-4983-8F7C-3DC41509AC67}" type="pres">
      <dgm:prSet presAssocID="{50869253-54BF-4756-AAB0-38C9A3C90C26}" presName="node" presStyleLbl="node1" presStyleIdx="5" presStyleCnt="6">
        <dgm:presLayoutVars>
          <dgm:bulletEnabled val="1"/>
        </dgm:presLayoutVars>
      </dgm:prSet>
      <dgm:spPr/>
    </dgm:pt>
  </dgm:ptLst>
  <dgm:cxnLst>
    <dgm:cxn modelId="{FFBA1102-D692-4976-8227-45F6FAF62371}" srcId="{CA474C18-F334-4F27-823C-6D15A9B33937}" destId="{50869253-54BF-4756-AAB0-38C9A3C90C26}" srcOrd="5" destOrd="0" parTransId="{C074858C-D955-4AD0-82E4-8F74C2E57340}" sibTransId="{9E65A39B-F25A-4D7F-991A-4FDCAC5F5004}"/>
    <dgm:cxn modelId="{545E110D-29C7-422F-9FE9-21C5FDB4EF40}" type="presOf" srcId="{C074858C-D955-4AD0-82E4-8F74C2E57340}" destId="{FA7C55E5-CA98-4DDE-BB47-AA3EBD32D2E9}" srcOrd="0" destOrd="0" presId="urn:microsoft.com/office/officeart/2005/8/layout/radial1"/>
    <dgm:cxn modelId="{1721C90E-67D7-4250-93B9-1FF6197B6369}" type="presOf" srcId="{2312E8A4-42B9-40DD-9BBE-E0FAE19D08CD}" destId="{29F07FB2-F918-48EC-A1F3-4E09953648D5}" srcOrd="0" destOrd="0" presId="urn:microsoft.com/office/officeart/2005/8/layout/radial1"/>
    <dgm:cxn modelId="{F2E1CB14-C291-4955-B38A-26972F1A569A}" type="presOf" srcId="{2611B9D6-920F-4281-960E-0FFF81B12317}" destId="{56460D28-2E37-4F31-892D-CD3509353204}" srcOrd="0" destOrd="0" presId="urn:microsoft.com/office/officeart/2005/8/layout/radial1"/>
    <dgm:cxn modelId="{BDE2B51C-D5EA-4691-BFE2-91EFE0BBA016}" type="presOf" srcId="{291BBFE3-7B96-4D57-BB99-01AA6E52C12F}" destId="{D261CCB2-9497-47BA-9718-49061E38C5F0}" srcOrd="0" destOrd="0" presId="urn:microsoft.com/office/officeart/2005/8/layout/radial1"/>
    <dgm:cxn modelId="{77A4251E-9E63-4DF4-9CF2-73DEA347BC42}" type="presOf" srcId="{F02289A5-9465-48BF-81D3-E8F2A6CA8DBE}" destId="{3F8E9AEB-2F5A-4BD1-8518-0D61661A5D33}" srcOrd="0" destOrd="0" presId="urn:microsoft.com/office/officeart/2005/8/layout/radial1"/>
    <dgm:cxn modelId="{E6CFCB31-E781-4FF5-A0D9-9C9E0DE77A9C}" type="presOf" srcId="{6752C140-870A-4649-9327-793C3D280F56}" destId="{751EE408-DA1C-4905-B7D8-6D4BABC6210A}" srcOrd="0" destOrd="0" presId="urn:microsoft.com/office/officeart/2005/8/layout/radial1"/>
    <dgm:cxn modelId="{6E5F1F5D-858C-4273-B362-0B9CEF9A6CC7}" srcId="{CA474C18-F334-4F27-823C-6D15A9B33937}" destId="{DD6ABA3A-BF41-4891-8104-BE7625ED7B89}" srcOrd="1" destOrd="0" parTransId="{06463668-337D-4088-89C4-D29F8C22A57A}" sibTransId="{A224D342-8C3B-453E-BB63-F773F224997E}"/>
    <dgm:cxn modelId="{2ECB4A5E-E0ED-4EF0-93B9-C73F813184A7}" type="presOf" srcId="{06463668-337D-4088-89C4-D29F8C22A57A}" destId="{5B37E27A-FC4B-499B-83D0-B01F194FCA0E}" srcOrd="0" destOrd="0" presId="urn:microsoft.com/office/officeart/2005/8/layout/radial1"/>
    <dgm:cxn modelId="{52E69460-3AB5-4D34-8797-7CE56B5C1F31}" type="presOf" srcId="{2312E8A4-42B9-40DD-9BBE-E0FAE19D08CD}" destId="{A814B9B8-C681-4BDF-B2B1-FAE3AB9460C5}" srcOrd="1" destOrd="0" presId="urn:microsoft.com/office/officeart/2005/8/layout/radial1"/>
    <dgm:cxn modelId="{31830B42-ED00-45B0-8287-DDC59F980341}" type="presOf" srcId="{7CBB0D08-75EC-41AD-91D6-8ACF80AF8AE1}" destId="{C22213E1-7EF8-401D-8040-B8D9FD8E6E82}" srcOrd="0" destOrd="0" presId="urn:microsoft.com/office/officeart/2005/8/layout/radial1"/>
    <dgm:cxn modelId="{591ECD64-5E86-4D2B-81A7-D8934BEC6CD0}" type="presOf" srcId="{C074858C-D955-4AD0-82E4-8F74C2E57340}" destId="{DD301AB0-D5BF-4728-822E-51DDC8AD70D6}" srcOrd="1" destOrd="0" presId="urn:microsoft.com/office/officeart/2005/8/layout/radial1"/>
    <dgm:cxn modelId="{C59AEE47-E21C-478F-9FB6-9EAD874CE82D}" type="presOf" srcId="{06463668-337D-4088-89C4-D29F8C22A57A}" destId="{B7F86ECA-E8F7-4A98-B4DE-3F9AF49C4785}" srcOrd="1" destOrd="0" presId="urn:microsoft.com/office/officeart/2005/8/layout/radial1"/>
    <dgm:cxn modelId="{C2EFE669-97AE-447A-9B81-5673248E2930}" srcId="{CA474C18-F334-4F27-823C-6D15A9B33937}" destId="{291BBFE3-7B96-4D57-BB99-01AA6E52C12F}" srcOrd="3" destOrd="0" parTransId="{DEB4F241-EAED-4037-8D4B-4C83E13D576C}" sibTransId="{F854E414-2751-4A8D-AC09-8034E8ABB1B7}"/>
    <dgm:cxn modelId="{29C4E094-8CFA-4FE5-8559-0180B7598135}" srcId="{CA474C18-F334-4F27-823C-6D15A9B33937}" destId="{F02289A5-9465-48BF-81D3-E8F2A6CA8DBE}" srcOrd="2" destOrd="0" parTransId="{7CBB0D08-75EC-41AD-91D6-8ACF80AF8AE1}" sibTransId="{DE9AA17F-8B45-4D93-9E0B-8007DBFA81CF}"/>
    <dgm:cxn modelId="{2062CE95-F486-430A-B8C3-90032ACDFD39}" type="presOf" srcId="{DEB4F241-EAED-4037-8D4B-4C83E13D576C}" destId="{DE42259D-CE7C-43AB-8468-C8604FB48FFD}" srcOrd="0" destOrd="0" presId="urn:microsoft.com/office/officeart/2005/8/layout/radial1"/>
    <dgm:cxn modelId="{C88005AD-F636-406B-B10B-274411BF84A5}" srcId="{CA474C18-F334-4F27-823C-6D15A9B33937}" destId="{01E90DBC-7DB3-4ED1-AF12-EF3011755330}" srcOrd="0" destOrd="0" parTransId="{B7895CD6-D4A5-4F00-B169-0591688B9706}" sibTransId="{045FCE85-1BC2-44A9-8372-69B1CD3512E0}"/>
    <dgm:cxn modelId="{F8EC18AD-2F5F-48D9-9B19-FDF108CCE5FA}" type="presOf" srcId="{B7895CD6-D4A5-4F00-B169-0591688B9706}" destId="{A20D40F4-042F-4C97-9860-76B9ED12EA7B}" srcOrd="1" destOrd="0" presId="urn:microsoft.com/office/officeart/2005/8/layout/radial1"/>
    <dgm:cxn modelId="{0FEDA1AE-8150-48EA-B6BE-AF85A4AF1C97}" srcId="{CA474C18-F334-4F27-823C-6D15A9B33937}" destId="{6752C140-870A-4649-9327-793C3D280F56}" srcOrd="4" destOrd="0" parTransId="{2312E8A4-42B9-40DD-9BBE-E0FAE19D08CD}" sibTransId="{7CB884CA-D90A-4314-958A-39A7856F67E5}"/>
    <dgm:cxn modelId="{076721B0-7FEA-464C-810F-D0A077735B3D}" type="presOf" srcId="{50869253-54BF-4756-AAB0-38C9A3C90C26}" destId="{7AFE0B80-1F9A-4983-8F7C-3DC41509AC67}" srcOrd="0" destOrd="0" presId="urn:microsoft.com/office/officeart/2005/8/layout/radial1"/>
    <dgm:cxn modelId="{A5DDC7B2-FD27-4218-8480-576984E53F60}" type="presOf" srcId="{DD6ABA3A-BF41-4891-8104-BE7625ED7B89}" destId="{1D08B55D-2EC9-4CBD-876A-CCABC5359B54}" srcOrd="0" destOrd="0" presId="urn:microsoft.com/office/officeart/2005/8/layout/radial1"/>
    <dgm:cxn modelId="{0F6B78C5-A82F-46F6-A161-20728A2750C8}" type="presOf" srcId="{CA474C18-F334-4F27-823C-6D15A9B33937}" destId="{00145D47-BE68-4B37-AF38-52C1DE5D44B6}" srcOrd="0" destOrd="0" presId="urn:microsoft.com/office/officeart/2005/8/layout/radial1"/>
    <dgm:cxn modelId="{555331CD-B35B-4020-901A-70DCA9784C11}" type="presOf" srcId="{DEB4F241-EAED-4037-8D4B-4C83E13D576C}" destId="{B3B7CC55-B6C1-44D7-AA42-CAEDCDDD3652}" srcOrd="1" destOrd="0" presId="urn:microsoft.com/office/officeart/2005/8/layout/radial1"/>
    <dgm:cxn modelId="{859A2CE5-2505-4C11-AC38-C80710007969}" type="presOf" srcId="{01E90DBC-7DB3-4ED1-AF12-EF3011755330}" destId="{0CF06050-ACC2-4BAF-BD46-1B1F6045D586}" srcOrd="0" destOrd="0" presId="urn:microsoft.com/office/officeart/2005/8/layout/radial1"/>
    <dgm:cxn modelId="{5134C4E9-47B5-4D64-A76D-1E5B4C54B2E5}" type="presOf" srcId="{7CBB0D08-75EC-41AD-91D6-8ACF80AF8AE1}" destId="{28C26CF8-71D2-4249-9B66-2CFB04733C28}" srcOrd="1" destOrd="0" presId="urn:microsoft.com/office/officeart/2005/8/layout/radial1"/>
    <dgm:cxn modelId="{7EE023EB-DF1E-4DF6-85DB-1BD066BA76AA}" type="presOf" srcId="{B7895CD6-D4A5-4F00-B169-0591688B9706}" destId="{DF8A996D-9F12-4261-B3D6-9999D161E46A}" srcOrd="0" destOrd="0" presId="urn:microsoft.com/office/officeart/2005/8/layout/radial1"/>
    <dgm:cxn modelId="{2B2015F1-9810-4195-8466-5FDC7364A391}" srcId="{2611B9D6-920F-4281-960E-0FFF81B12317}" destId="{CA474C18-F334-4F27-823C-6D15A9B33937}" srcOrd="0" destOrd="0" parTransId="{11A90144-FC65-4FAB-BEAA-0B4F711B00BF}" sibTransId="{896F5EB6-7824-4618-9CE0-F19C35A9E305}"/>
    <dgm:cxn modelId="{D7754D5E-E532-42B8-B6F9-7B004EBDB7EF}" type="presParOf" srcId="{56460D28-2E37-4F31-892D-CD3509353204}" destId="{00145D47-BE68-4B37-AF38-52C1DE5D44B6}" srcOrd="0" destOrd="0" presId="urn:microsoft.com/office/officeart/2005/8/layout/radial1"/>
    <dgm:cxn modelId="{4D29E654-5D66-48C7-96D5-C00DE7107620}" type="presParOf" srcId="{56460D28-2E37-4F31-892D-CD3509353204}" destId="{DF8A996D-9F12-4261-B3D6-9999D161E46A}" srcOrd="1" destOrd="0" presId="urn:microsoft.com/office/officeart/2005/8/layout/radial1"/>
    <dgm:cxn modelId="{56C152D6-0D4B-445B-A1E6-7C837213F103}" type="presParOf" srcId="{DF8A996D-9F12-4261-B3D6-9999D161E46A}" destId="{A20D40F4-042F-4C97-9860-76B9ED12EA7B}" srcOrd="0" destOrd="0" presId="urn:microsoft.com/office/officeart/2005/8/layout/radial1"/>
    <dgm:cxn modelId="{FE2C4D7A-39E8-45A3-937F-E36142C2179F}" type="presParOf" srcId="{56460D28-2E37-4F31-892D-CD3509353204}" destId="{0CF06050-ACC2-4BAF-BD46-1B1F6045D586}" srcOrd="2" destOrd="0" presId="urn:microsoft.com/office/officeart/2005/8/layout/radial1"/>
    <dgm:cxn modelId="{7BF7BD31-71F2-45BD-B99C-AFB087533659}" type="presParOf" srcId="{56460D28-2E37-4F31-892D-CD3509353204}" destId="{5B37E27A-FC4B-499B-83D0-B01F194FCA0E}" srcOrd="3" destOrd="0" presId="urn:microsoft.com/office/officeart/2005/8/layout/radial1"/>
    <dgm:cxn modelId="{CBE87096-B684-4B31-AF42-17C808C153F4}" type="presParOf" srcId="{5B37E27A-FC4B-499B-83D0-B01F194FCA0E}" destId="{B7F86ECA-E8F7-4A98-B4DE-3F9AF49C4785}" srcOrd="0" destOrd="0" presId="urn:microsoft.com/office/officeart/2005/8/layout/radial1"/>
    <dgm:cxn modelId="{BE2EF4CC-AECD-4ABB-892B-0761E0B53EAF}" type="presParOf" srcId="{56460D28-2E37-4F31-892D-CD3509353204}" destId="{1D08B55D-2EC9-4CBD-876A-CCABC5359B54}" srcOrd="4" destOrd="0" presId="urn:microsoft.com/office/officeart/2005/8/layout/radial1"/>
    <dgm:cxn modelId="{F42E5C2A-F3E9-4900-ADF4-96592E595363}" type="presParOf" srcId="{56460D28-2E37-4F31-892D-CD3509353204}" destId="{C22213E1-7EF8-401D-8040-B8D9FD8E6E82}" srcOrd="5" destOrd="0" presId="urn:microsoft.com/office/officeart/2005/8/layout/radial1"/>
    <dgm:cxn modelId="{44FAB89A-BB50-48CA-BD55-34D4D9A43EDC}" type="presParOf" srcId="{C22213E1-7EF8-401D-8040-B8D9FD8E6E82}" destId="{28C26CF8-71D2-4249-9B66-2CFB04733C28}" srcOrd="0" destOrd="0" presId="urn:microsoft.com/office/officeart/2005/8/layout/radial1"/>
    <dgm:cxn modelId="{B79A2C83-AD12-4C41-8C13-75D058BE9CB9}" type="presParOf" srcId="{56460D28-2E37-4F31-892D-CD3509353204}" destId="{3F8E9AEB-2F5A-4BD1-8518-0D61661A5D33}" srcOrd="6" destOrd="0" presId="urn:microsoft.com/office/officeart/2005/8/layout/radial1"/>
    <dgm:cxn modelId="{70FDCD25-1F36-404D-B690-2949D2CD3342}" type="presParOf" srcId="{56460D28-2E37-4F31-892D-CD3509353204}" destId="{DE42259D-CE7C-43AB-8468-C8604FB48FFD}" srcOrd="7" destOrd="0" presId="urn:microsoft.com/office/officeart/2005/8/layout/radial1"/>
    <dgm:cxn modelId="{901BE827-105E-4BA9-876A-8CDD52A4F085}" type="presParOf" srcId="{DE42259D-CE7C-43AB-8468-C8604FB48FFD}" destId="{B3B7CC55-B6C1-44D7-AA42-CAEDCDDD3652}" srcOrd="0" destOrd="0" presId="urn:microsoft.com/office/officeart/2005/8/layout/radial1"/>
    <dgm:cxn modelId="{FA965CC0-AD7F-4E53-ADB1-84E67BD91F8D}" type="presParOf" srcId="{56460D28-2E37-4F31-892D-CD3509353204}" destId="{D261CCB2-9497-47BA-9718-49061E38C5F0}" srcOrd="8" destOrd="0" presId="urn:microsoft.com/office/officeart/2005/8/layout/radial1"/>
    <dgm:cxn modelId="{AAF70219-571E-4BC8-8421-DAF74B94CE8F}" type="presParOf" srcId="{56460D28-2E37-4F31-892D-CD3509353204}" destId="{29F07FB2-F918-48EC-A1F3-4E09953648D5}" srcOrd="9" destOrd="0" presId="urn:microsoft.com/office/officeart/2005/8/layout/radial1"/>
    <dgm:cxn modelId="{E4BAEF85-C26C-4AA9-8490-4ED837753DA3}" type="presParOf" srcId="{29F07FB2-F918-48EC-A1F3-4E09953648D5}" destId="{A814B9B8-C681-4BDF-B2B1-FAE3AB9460C5}" srcOrd="0" destOrd="0" presId="urn:microsoft.com/office/officeart/2005/8/layout/radial1"/>
    <dgm:cxn modelId="{0B3D3E46-26EB-4CF8-9E0A-98D5762F0E4A}" type="presParOf" srcId="{56460D28-2E37-4F31-892D-CD3509353204}" destId="{751EE408-DA1C-4905-B7D8-6D4BABC6210A}" srcOrd="10" destOrd="0" presId="urn:microsoft.com/office/officeart/2005/8/layout/radial1"/>
    <dgm:cxn modelId="{6CF74D0F-E6F6-429B-8235-53A8ACBD74D2}" type="presParOf" srcId="{56460D28-2E37-4F31-892D-CD3509353204}" destId="{FA7C55E5-CA98-4DDE-BB47-AA3EBD32D2E9}" srcOrd="11" destOrd="0" presId="urn:microsoft.com/office/officeart/2005/8/layout/radial1"/>
    <dgm:cxn modelId="{591F2FC9-67EB-4E3C-B4D9-AF96621E2F50}" type="presParOf" srcId="{FA7C55E5-CA98-4DDE-BB47-AA3EBD32D2E9}" destId="{DD301AB0-D5BF-4728-822E-51DDC8AD70D6}" srcOrd="0" destOrd="0" presId="urn:microsoft.com/office/officeart/2005/8/layout/radial1"/>
    <dgm:cxn modelId="{EB006D21-DCC2-4B19-B77C-E50233BBDBFF}" type="presParOf" srcId="{56460D28-2E37-4F31-892D-CD3509353204}" destId="{7AFE0B80-1F9A-4983-8F7C-3DC41509AC67}" srcOrd="12"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5A12E42-AEE3-4629-8B9C-7A79A61839ED}"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US"/>
        </a:p>
      </dgm:t>
    </dgm:pt>
    <dgm:pt modelId="{AE106902-AC88-49E9-886D-B33AAFFEDFF3}">
      <dgm:prSet phldrT="[Text]"/>
      <dgm:spPr/>
      <dgm:t>
        <a:bodyPr/>
        <a:lstStyle/>
        <a:p>
          <a:r>
            <a:rPr lang="en-US" dirty="0"/>
            <a:t>Research the facts</a:t>
          </a:r>
        </a:p>
      </dgm:t>
    </dgm:pt>
    <dgm:pt modelId="{6F97A22B-77A0-406E-9093-242A08F3B166}" type="parTrans" cxnId="{B4274F18-D1AF-4A56-B867-C98B085F6A0C}">
      <dgm:prSet/>
      <dgm:spPr/>
      <dgm:t>
        <a:bodyPr/>
        <a:lstStyle/>
        <a:p>
          <a:endParaRPr lang="en-US"/>
        </a:p>
      </dgm:t>
    </dgm:pt>
    <dgm:pt modelId="{E200A78F-A881-48E7-AD4C-A85F1C2DE602}" type="sibTrans" cxnId="{B4274F18-D1AF-4A56-B867-C98B085F6A0C}">
      <dgm:prSet/>
      <dgm:spPr/>
      <dgm:t>
        <a:bodyPr/>
        <a:lstStyle/>
        <a:p>
          <a:endParaRPr lang="en-US"/>
        </a:p>
      </dgm:t>
    </dgm:pt>
    <dgm:pt modelId="{31B16FF4-D97B-4334-AC23-39B6BD092EB2}">
      <dgm:prSet phldrT="[Text]"/>
      <dgm:spPr/>
      <dgm:t>
        <a:bodyPr/>
        <a:lstStyle/>
        <a:p>
          <a:r>
            <a:rPr lang="en-US" dirty="0"/>
            <a:t>Plan</a:t>
          </a:r>
        </a:p>
      </dgm:t>
    </dgm:pt>
    <dgm:pt modelId="{58B00CC3-163C-4F40-BB61-6FE5D4CC0025}" type="parTrans" cxnId="{059F5975-7EAE-4D40-BBC4-2845BC677FCB}">
      <dgm:prSet/>
      <dgm:spPr/>
      <dgm:t>
        <a:bodyPr/>
        <a:lstStyle/>
        <a:p>
          <a:endParaRPr lang="en-US"/>
        </a:p>
      </dgm:t>
    </dgm:pt>
    <dgm:pt modelId="{597B95AC-6C03-4DD5-9CF7-78DD1B7EE04C}" type="sibTrans" cxnId="{059F5975-7EAE-4D40-BBC4-2845BC677FCB}">
      <dgm:prSet/>
      <dgm:spPr/>
      <dgm:t>
        <a:bodyPr/>
        <a:lstStyle/>
        <a:p>
          <a:endParaRPr lang="en-US"/>
        </a:p>
      </dgm:t>
    </dgm:pt>
    <dgm:pt modelId="{FB8F9DF7-894F-4F7C-8D9F-B117538A5E15}">
      <dgm:prSet phldrT="[Text]"/>
      <dgm:spPr/>
      <dgm:t>
        <a:bodyPr/>
        <a:lstStyle/>
        <a:p>
          <a:r>
            <a:rPr lang="en-US" dirty="0"/>
            <a:t>Execute your plans</a:t>
          </a:r>
        </a:p>
      </dgm:t>
    </dgm:pt>
    <dgm:pt modelId="{2E4BD2FE-7815-4784-BA1A-EBB958FFED3F}" type="parTrans" cxnId="{F01C1EB2-674C-42FB-8C93-B5CD9C19F225}">
      <dgm:prSet/>
      <dgm:spPr/>
      <dgm:t>
        <a:bodyPr/>
        <a:lstStyle/>
        <a:p>
          <a:endParaRPr lang="en-US"/>
        </a:p>
      </dgm:t>
    </dgm:pt>
    <dgm:pt modelId="{64E6781F-8BF3-42E1-80EE-FDBF68C91FD9}" type="sibTrans" cxnId="{F01C1EB2-674C-42FB-8C93-B5CD9C19F225}">
      <dgm:prSet/>
      <dgm:spPr/>
      <dgm:t>
        <a:bodyPr/>
        <a:lstStyle/>
        <a:p>
          <a:endParaRPr lang="en-US"/>
        </a:p>
      </dgm:t>
    </dgm:pt>
    <dgm:pt modelId="{C3BDEEBC-EBD5-41DC-8599-26C81C9546C8}">
      <dgm:prSet phldrT="[Text]"/>
      <dgm:spPr/>
      <dgm:t>
        <a:bodyPr/>
        <a:lstStyle/>
        <a:p>
          <a:r>
            <a:rPr lang="en-US" dirty="0"/>
            <a:t>Be flexible</a:t>
          </a:r>
        </a:p>
      </dgm:t>
    </dgm:pt>
    <dgm:pt modelId="{B4FDC9E3-D37E-4B8A-AE90-8F40BE0C7AA7}" type="parTrans" cxnId="{297FA5CC-1E7B-44EB-887D-39218DC25596}">
      <dgm:prSet/>
      <dgm:spPr/>
      <dgm:t>
        <a:bodyPr/>
        <a:lstStyle/>
        <a:p>
          <a:endParaRPr lang="en-US"/>
        </a:p>
      </dgm:t>
    </dgm:pt>
    <dgm:pt modelId="{8D513099-FF47-4E89-9935-04F2EE73B5B3}" type="sibTrans" cxnId="{297FA5CC-1E7B-44EB-887D-39218DC25596}">
      <dgm:prSet/>
      <dgm:spPr/>
      <dgm:t>
        <a:bodyPr/>
        <a:lstStyle/>
        <a:p>
          <a:endParaRPr lang="en-US"/>
        </a:p>
      </dgm:t>
    </dgm:pt>
    <dgm:pt modelId="{7FF19024-6BFF-4102-A608-FFF1866121D8}" type="pres">
      <dgm:prSet presAssocID="{95A12E42-AEE3-4629-8B9C-7A79A61839ED}" presName="Name0" presStyleCnt="0">
        <dgm:presLayoutVars>
          <dgm:dir/>
          <dgm:resizeHandles val="exact"/>
        </dgm:presLayoutVars>
      </dgm:prSet>
      <dgm:spPr/>
    </dgm:pt>
    <dgm:pt modelId="{44C2905D-F23C-489F-91FA-C3D51344432D}" type="pres">
      <dgm:prSet presAssocID="{AE106902-AC88-49E9-886D-B33AAFFEDFF3}" presName="composite" presStyleCnt="0"/>
      <dgm:spPr/>
    </dgm:pt>
    <dgm:pt modelId="{5F33CCD7-B717-4DA0-B440-367ADD1A7370}" type="pres">
      <dgm:prSet presAssocID="{AE106902-AC88-49E9-886D-B33AAFFEDFF3}" presName="rect1" presStyleLbl="trAlignAcc1" presStyleIdx="0" presStyleCnt="4">
        <dgm:presLayoutVars>
          <dgm:bulletEnabled val="1"/>
        </dgm:presLayoutVars>
      </dgm:prSet>
      <dgm:spPr/>
    </dgm:pt>
    <dgm:pt modelId="{FF4ECABE-B170-4060-9155-08AF504440D2}" type="pres">
      <dgm:prSet presAssocID="{AE106902-AC88-49E9-886D-B33AAFFEDFF3}" presName="rect2"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25000" r="-25000"/>
          </a:stretch>
        </a:blipFill>
      </dgm:spPr>
      <dgm:extLst>
        <a:ext uri="{E40237B7-FDA0-4F09-8148-C483321AD2D9}">
          <dgm14:cNvPr xmlns:dgm14="http://schemas.microsoft.com/office/drawing/2010/diagram" id="0" name="" descr="Research"/>
        </a:ext>
      </dgm:extLst>
    </dgm:pt>
    <dgm:pt modelId="{83197917-0934-4D94-BF60-AB05C3991104}" type="pres">
      <dgm:prSet presAssocID="{E200A78F-A881-48E7-AD4C-A85F1C2DE602}" presName="sibTrans" presStyleCnt="0"/>
      <dgm:spPr/>
    </dgm:pt>
    <dgm:pt modelId="{595FBA24-E1A6-4C52-B711-BA67373C0080}" type="pres">
      <dgm:prSet presAssocID="{31B16FF4-D97B-4334-AC23-39B6BD092EB2}" presName="composite" presStyleCnt="0"/>
      <dgm:spPr/>
    </dgm:pt>
    <dgm:pt modelId="{8DD50BC0-A695-4401-A830-78F64C40FBE4}" type="pres">
      <dgm:prSet presAssocID="{31B16FF4-D97B-4334-AC23-39B6BD092EB2}" presName="rect1" presStyleLbl="trAlignAcc1" presStyleIdx="1" presStyleCnt="4">
        <dgm:presLayoutVars>
          <dgm:bulletEnabled val="1"/>
        </dgm:presLayoutVars>
      </dgm:prSet>
      <dgm:spPr/>
    </dgm:pt>
    <dgm:pt modelId="{432B3724-B4FC-46EC-9BAB-250212CDE2E6}" type="pres">
      <dgm:prSet presAssocID="{31B16FF4-D97B-4334-AC23-39B6BD092EB2}" presName="rect2" presStyleLbl="fgImgPlac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25000" r="-25000"/>
          </a:stretch>
        </a:blipFill>
      </dgm:spPr>
      <dgm:extLst>
        <a:ext uri="{E40237B7-FDA0-4F09-8148-C483321AD2D9}">
          <dgm14:cNvPr xmlns:dgm14="http://schemas.microsoft.com/office/drawing/2010/diagram" id="0" name="" descr="Venn diagram"/>
        </a:ext>
      </dgm:extLst>
    </dgm:pt>
    <dgm:pt modelId="{2502B367-3F0C-486F-8515-E197E5972D64}" type="pres">
      <dgm:prSet presAssocID="{597B95AC-6C03-4DD5-9CF7-78DD1B7EE04C}" presName="sibTrans" presStyleCnt="0"/>
      <dgm:spPr/>
    </dgm:pt>
    <dgm:pt modelId="{50241FA4-3C4B-44C8-80E9-CAF3EC24697E}" type="pres">
      <dgm:prSet presAssocID="{FB8F9DF7-894F-4F7C-8D9F-B117538A5E15}" presName="composite" presStyleCnt="0"/>
      <dgm:spPr/>
    </dgm:pt>
    <dgm:pt modelId="{6BD93B9C-F19C-43FB-9E8B-C7319503D379}" type="pres">
      <dgm:prSet presAssocID="{FB8F9DF7-894F-4F7C-8D9F-B117538A5E15}" presName="rect1" presStyleLbl="trAlignAcc1" presStyleIdx="2" presStyleCnt="4">
        <dgm:presLayoutVars>
          <dgm:bulletEnabled val="1"/>
        </dgm:presLayoutVars>
      </dgm:prSet>
      <dgm:spPr/>
    </dgm:pt>
    <dgm:pt modelId="{9D691192-4217-4760-8310-10803589E69A}" type="pres">
      <dgm:prSet presAssocID="{FB8F9DF7-894F-4F7C-8D9F-B117538A5E15}" presName="rect2" presStyleLbl="fgImgPlac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25000" r="-25000"/>
          </a:stretch>
        </a:blipFill>
      </dgm:spPr>
      <dgm:extLst>
        <a:ext uri="{E40237B7-FDA0-4F09-8148-C483321AD2D9}">
          <dgm14:cNvPr xmlns:dgm14="http://schemas.microsoft.com/office/drawing/2010/diagram" id="0" name="" descr="Marketing"/>
        </a:ext>
      </dgm:extLst>
    </dgm:pt>
    <dgm:pt modelId="{001EC345-A1A0-4121-BE61-DEFF4CD59D49}" type="pres">
      <dgm:prSet presAssocID="{64E6781F-8BF3-42E1-80EE-FDBF68C91FD9}" presName="sibTrans" presStyleCnt="0"/>
      <dgm:spPr/>
    </dgm:pt>
    <dgm:pt modelId="{63824612-D41F-4D56-9A23-E3CB6452D365}" type="pres">
      <dgm:prSet presAssocID="{C3BDEEBC-EBD5-41DC-8599-26C81C9546C8}" presName="composite" presStyleCnt="0"/>
      <dgm:spPr/>
    </dgm:pt>
    <dgm:pt modelId="{562D8FD6-FEA2-4242-89BE-D3FC1F05EB19}" type="pres">
      <dgm:prSet presAssocID="{C3BDEEBC-EBD5-41DC-8599-26C81C9546C8}" presName="rect1" presStyleLbl="trAlignAcc1" presStyleIdx="3" presStyleCnt="4">
        <dgm:presLayoutVars>
          <dgm:bulletEnabled val="1"/>
        </dgm:presLayoutVars>
      </dgm:prSet>
      <dgm:spPr/>
    </dgm:pt>
    <dgm:pt modelId="{FFB93892-EB95-4C67-8A2A-B0DB8E3D942F}" type="pres">
      <dgm:prSet presAssocID="{C3BDEEBC-EBD5-41DC-8599-26C81C9546C8}" presName="rect2" presStyleLbl="fgImgPlace1" presStyleIdx="3" presStyleCnt="4"/>
      <dgm:spPr>
        <a:blipFill dpi="0"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2732" r="-2732"/>
          </a:stretch>
        </a:blipFill>
      </dgm:spPr>
      <dgm:extLst>
        <a:ext uri="{E40237B7-FDA0-4F09-8148-C483321AD2D9}">
          <dgm14:cNvPr xmlns:dgm14="http://schemas.microsoft.com/office/drawing/2010/diagram" id="0" name="" descr="Transfer"/>
        </a:ext>
      </dgm:extLst>
    </dgm:pt>
  </dgm:ptLst>
  <dgm:cxnLst>
    <dgm:cxn modelId="{39E51A0E-405E-4BE7-810F-CB631C93E537}" type="presOf" srcId="{95A12E42-AEE3-4629-8B9C-7A79A61839ED}" destId="{7FF19024-6BFF-4102-A608-FFF1866121D8}" srcOrd="0" destOrd="0" presId="urn:microsoft.com/office/officeart/2008/layout/PictureStrips"/>
    <dgm:cxn modelId="{B4274F18-D1AF-4A56-B867-C98B085F6A0C}" srcId="{95A12E42-AEE3-4629-8B9C-7A79A61839ED}" destId="{AE106902-AC88-49E9-886D-B33AAFFEDFF3}" srcOrd="0" destOrd="0" parTransId="{6F97A22B-77A0-406E-9093-242A08F3B166}" sibTransId="{E200A78F-A881-48E7-AD4C-A85F1C2DE602}"/>
    <dgm:cxn modelId="{0C39C122-5745-4610-87F2-BAF340CF2CBD}" type="presOf" srcId="{AE106902-AC88-49E9-886D-B33AAFFEDFF3}" destId="{5F33CCD7-B717-4DA0-B440-367ADD1A7370}" srcOrd="0" destOrd="0" presId="urn:microsoft.com/office/officeart/2008/layout/PictureStrips"/>
    <dgm:cxn modelId="{E7123747-0AFE-4E50-AB05-B55C93204AE5}" type="presOf" srcId="{FB8F9DF7-894F-4F7C-8D9F-B117538A5E15}" destId="{6BD93B9C-F19C-43FB-9E8B-C7319503D379}" srcOrd="0" destOrd="0" presId="urn:microsoft.com/office/officeart/2008/layout/PictureStrips"/>
    <dgm:cxn modelId="{059F5975-7EAE-4D40-BBC4-2845BC677FCB}" srcId="{95A12E42-AEE3-4629-8B9C-7A79A61839ED}" destId="{31B16FF4-D97B-4334-AC23-39B6BD092EB2}" srcOrd="1" destOrd="0" parTransId="{58B00CC3-163C-4F40-BB61-6FE5D4CC0025}" sibTransId="{597B95AC-6C03-4DD5-9CF7-78DD1B7EE04C}"/>
    <dgm:cxn modelId="{F01C1EB2-674C-42FB-8C93-B5CD9C19F225}" srcId="{95A12E42-AEE3-4629-8B9C-7A79A61839ED}" destId="{FB8F9DF7-894F-4F7C-8D9F-B117538A5E15}" srcOrd="2" destOrd="0" parTransId="{2E4BD2FE-7815-4784-BA1A-EBB958FFED3F}" sibTransId="{64E6781F-8BF3-42E1-80EE-FDBF68C91FD9}"/>
    <dgm:cxn modelId="{D6603BC1-2CEE-428C-8843-7E57F5F3028D}" type="presOf" srcId="{31B16FF4-D97B-4334-AC23-39B6BD092EB2}" destId="{8DD50BC0-A695-4401-A830-78F64C40FBE4}" srcOrd="0" destOrd="0" presId="urn:microsoft.com/office/officeart/2008/layout/PictureStrips"/>
    <dgm:cxn modelId="{297FA5CC-1E7B-44EB-887D-39218DC25596}" srcId="{95A12E42-AEE3-4629-8B9C-7A79A61839ED}" destId="{C3BDEEBC-EBD5-41DC-8599-26C81C9546C8}" srcOrd="3" destOrd="0" parTransId="{B4FDC9E3-D37E-4B8A-AE90-8F40BE0C7AA7}" sibTransId="{8D513099-FF47-4E89-9935-04F2EE73B5B3}"/>
    <dgm:cxn modelId="{29D726F7-3FCA-42E7-A2BC-B2D515DF3A0F}" type="presOf" srcId="{C3BDEEBC-EBD5-41DC-8599-26C81C9546C8}" destId="{562D8FD6-FEA2-4242-89BE-D3FC1F05EB19}" srcOrd="0" destOrd="0" presId="urn:microsoft.com/office/officeart/2008/layout/PictureStrips"/>
    <dgm:cxn modelId="{A5745D03-6AEF-46A9-89C8-68D19CD2F2BB}" type="presParOf" srcId="{7FF19024-6BFF-4102-A608-FFF1866121D8}" destId="{44C2905D-F23C-489F-91FA-C3D51344432D}" srcOrd="0" destOrd="0" presId="urn:microsoft.com/office/officeart/2008/layout/PictureStrips"/>
    <dgm:cxn modelId="{84C1C045-0ACE-4412-8ECC-5923375BDD08}" type="presParOf" srcId="{44C2905D-F23C-489F-91FA-C3D51344432D}" destId="{5F33CCD7-B717-4DA0-B440-367ADD1A7370}" srcOrd="0" destOrd="0" presId="urn:microsoft.com/office/officeart/2008/layout/PictureStrips"/>
    <dgm:cxn modelId="{6FA3FAF2-CC71-441A-BE8A-F631D702773D}" type="presParOf" srcId="{44C2905D-F23C-489F-91FA-C3D51344432D}" destId="{FF4ECABE-B170-4060-9155-08AF504440D2}" srcOrd="1" destOrd="0" presId="urn:microsoft.com/office/officeart/2008/layout/PictureStrips"/>
    <dgm:cxn modelId="{E5A18063-328B-4070-942B-23C9F4EEEB90}" type="presParOf" srcId="{7FF19024-6BFF-4102-A608-FFF1866121D8}" destId="{83197917-0934-4D94-BF60-AB05C3991104}" srcOrd="1" destOrd="0" presId="urn:microsoft.com/office/officeart/2008/layout/PictureStrips"/>
    <dgm:cxn modelId="{D51B19A3-0C4C-4F6A-B3FD-1CE1B8DD72AC}" type="presParOf" srcId="{7FF19024-6BFF-4102-A608-FFF1866121D8}" destId="{595FBA24-E1A6-4C52-B711-BA67373C0080}" srcOrd="2" destOrd="0" presId="urn:microsoft.com/office/officeart/2008/layout/PictureStrips"/>
    <dgm:cxn modelId="{2499B226-63BF-478D-8A84-5EEF3DBF7A5F}" type="presParOf" srcId="{595FBA24-E1A6-4C52-B711-BA67373C0080}" destId="{8DD50BC0-A695-4401-A830-78F64C40FBE4}" srcOrd="0" destOrd="0" presId="urn:microsoft.com/office/officeart/2008/layout/PictureStrips"/>
    <dgm:cxn modelId="{48D94585-069D-4257-BF3F-627570D0C1DC}" type="presParOf" srcId="{595FBA24-E1A6-4C52-B711-BA67373C0080}" destId="{432B3724-B4FC-46EC-9BAB-250212CDE2E6}" srcOrd="1" destOrd="0" presId="urn:microsoft.com/office/officeart/2008/layout/PictureStrips"/>
    <dgm:cxn modelId="{D0407005-2391-40DB-9FFA-DF49983A8A35}" type="presParOf" srcId="{7FF19024-6BFF-4102-A608-FFF1866121D8}" destId="{2502B367-3F0C-486F-8515-E197E5972D64}" srcOrd="3" destOrd="0" presId="urn:microsoft.com/office/officeart/2008/layout/PictureStrips"/>
    <dgm:cxn modelId="{E205CFFE-CD5A-4C18-BB6D-56ADC91D3DC3}" type="presParOf" srcId="{7FF19024-6BFF-4102-A608-FFF1866121D8}" destId="{50241FA4-3C4B-44C8-80E9-CAF3EC24697E}" srcOrd="4" destOrd="0" presId="urn:microsoft.com/office/officeart/2008/layout/PictureStrips"/>
    <dgm:cxn modelId="{AEFB9760-58BB-4E2B-B152-016A6142D26E}" type="presParOf" srcId="{50241FA4-3C4B-44C8-80E9-CAF3EC24697E}" destId="{6BD93B9C-F19C-43FB-9E8B-C7319503D379}" srcOrd="0" destOrd="0" presId="urn:microsoft.com/office/officeart/2008/layout/PictureStrips"/>
    <dgm:cxn modelId="{33A37D10-8B24-4055-BF0F-8D01A41ECDCE}" type="presParOf" srcId="{50241FA4-3C4B-44C8-80E9-CAF3EC24697E}" destId="{9D691192-4217-4760-8310-10803589E69A}" srcOrd="1" destOrd="0" presId="urn:microsoft.com/office/officeart/2008/layout/PictureStrips"/>
    <dgm:cxn modelId="{EC4071E7-5FEE-4AEC-B284-B5C0CA4570A8}" type="presParOf" srcId="{7FF19024-6BFF-4102-A608-FFF1866121D8}" destId="{001EC345-A1A0-4121-BE61-DEFF4CD59D49}" srcOrd="5" destOrd="0" presId="urn:microsoft.com/office/officeart/2008/layout/PictureStrips"/>
    <dgm:cxn modelId="{70918CAF-CE4E-428D-88FF-DAB4C160B49B}" type="presParOf" srcId="{7FF19024-6BFF-4102-A608-FFF1866121D8}" destId="{63824612-D41F-4D56-9A23-E3CB6452D365}" srcOrd="6" destOrd="0" presId="urn:microsoft.com/office/officeart/2008/layout/PictureStrips"/>
    <dgm:cxn modelId="{7F693307-AC1B-463C-948E-4EAC62E008AE}" type="presParOf" srcId="{63824612-D41F-4D56-9A23-E3CB6452D365}" destId="{562D8FD6-FEA2-4242-89BE-D3FC1F05EB19}" srcOrd="0" destOrd="0" presId="urn:microsoft.com/office/officeart/2008/layout/PictureStrips"/>
    <dgm:cxn modelId="{576D8F9C-5168-439C-BC6B-B2961D811A8E}" type="presParOf" srcId="{63824612-D41F-4D56-9A23-E3CB6452D365}" destId="{FFB93892-EB95-4C67-8A2A-B0DB8E3D942F}" srcOrd="1" destOrd="0" presId="urn:microsoft.com/office/officeart/2008/layout/PictureStrip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3CCD7-B717-4DA0-B440-367ADD1A7370}">
      <dsp:nvSpPr>
        <dsp:cNvPr id="0" name=""/>
        <dsp:cNvSpPr/>
      </dsp:nvSpPr>
      <dsp:spPr>
        <a:xfrm>
          <a:off x="182760" y="769361"/>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Where do you want to be living?</a:t>
          </a:r>
        </a:p>
      </dsp:txBody>
      <dsp:txXfrm>
        <a:off x="182760" y="769361"/>
        <a:ext cx="4359919" cy="1362474"/>
      </dsp:txXfrm>
    </dsp:sp>
    <dsp:sp modelId="{FF4ECABE-B170-4060-9155-08AF504440D2}">
      <dsp:nvSpPr>
        <dsp:cNvPr id="0" name=""/>
        <dsp:cNvSpPr/>
      </dsp:nvSpPr>
      <dsp:spPr>
        <a:xfrm>
          <a:off x="1097" y="572559"/>
          <a:ext cx="953732" cy="1430598"/>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DD50BC0-A695-4401-A830-78F64C40FBE4}">
      <dsp:nvSpPr>
        <dsp:cNvPr id="0" name=""/>
        <dsp:cNvSpPr/>
      </dsp:nvSpPr>
      <dsp:spPr>
        <a:xfrm>
          <a:off x="4940144" y="769361"/>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How do you want to be making a living?</a:t>
          </a:r>
        </a:p>
      </dsp:txBody>
      <dsp:txXfrm>
        <a:off x="4940144" y="769361"/>
        <a:ext cx="4359919" cy="1362474"/>
      </dsp:txXfrm>
    </dsp:sp>
    <dsp:sp modelId="{432B3724-B4FC-46EC-9BAB-250212CDE2E6}">
      <dsp:nvSpPr>
        <dsp:cNvPr id="0" name=""/>
        <dsp:cNvSpPr/>
      </dsp:nvSpPr>
      <dsp:spPr>
        <a:xfrm>
          <a:off x="4758481" y="572559"/>
          <a:ext cx="953732" cy="14305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BD93B9C-F19C-43FB-9E8B-C7319503D379}">
      <dsp:nvSpPr>
        <dsp:cNvPr id="0" name=""/>
        <dsp:cNvSpPr/>
      </dsp:nvSpPr>
      <dsp:spPr>
        <a:xfrm>
          <a:off x="182760" y="2484565"/>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Who do you want to be spending your time with?</a:t>
          </a:r>
        </a:p>
      </dsp:txBody>
      <dsp:txXfrm>
        <a:off x="182760" y="2484565"/>
        <a:ext cx="4359919" cy="1362474"/>
      </dsp:txXfrm>
    </dsp:sp>
    <dsp:sp modelId="{9D691192-4217-4760-8310-10803589E69A}">
      <dsp:nvSpPr>
        <dsp:cNvPr id="0" name=""/>
        <dsp:cNvSpPr/>
      </dsp:nvSpPr>
      <dsp:spPr>
        <a:xfrm>
          <a:off x="1097" y="2287763"/>
          <a:ext cx="953732" cy="14305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2D8FD6-FEA2-4242-89BE-D3FC1F05EB19}">
      <dsp:nvSpPr>
        <dsp:cNvPr id="0" name=""/>
        <dsp:cNvSpPr/>
      </dsp:nvSpPr>
      <dsp:spPr>
        <a:xfrm>
          <a:off x="4940144" y="2484565"/>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How do you want to be spending your leisure time?</a:t>
          </a:r>
        </a:p>
      </dsp:txBody>
      <dsp:txXfrm>
        <a:off x="4940144" y="2484565"/>
        <a:ext cx="4359919" cy="1362474"/>
      </dsp:txXfrm>
    </dsp:sp>
    <dsp:sp modelId="{FFB93892-EB95-4C67-8A2A-B0DB8E3D942F}">
      <dsp:nvSpPr>
        <dsp:cNvPr id="0" name=""/>
        <dsp:cNvSpPr/>
      </dsp:nvSpPr>
      <dsp:spPr>
        <a:xfrm>
          <a:off x="4758481" y="2287763"/>
          <a:ext cx="953732" cy="14305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145D47-BE68-4B37-AF38-52C1DE5D44B6}">
      <dsp:nvSpPr>
        <dsp:cNvPr id="0" name=""/>
        <dsp:cNvSpPr/>
      </dsp:nvSpPr>
      <dsp:spPr>
        <a:xfrm>
          <a:off x="2325030" y="1784487"/>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Number 1 Goal</a:t>
          </a:r>
        </a:p>
      </dsp:txBody>
      <dsp:txXfrm>
        <a:off x="2525624" y="1985081"/>
        <a:ext cx="968551" cy="968551"/>
      </dsp:txXfrm>
    </dsp:sp>
    <dsp:sp modelId="{DF8A996D-9F12-4261-B3D6-9999D161E46A}">
      <dsp:nvSpPr>
        <dsp:cNvPr id="0" name=""/>
        <dsp:cNvSpPr/>
      </dsp:nvSpPr>
      <dsp:spPr>
        <a:xfrm rot="16200000">
          <a:off x="2803836" y="1557944"/>
          <a:ext cx="412127" cy="40957"/>
        </a:xfrm>
        <a:custGeom>
          <a:avLst/>
          <a:gdLst/>
          <a:ahLst/>
          <a:cxnLst/>
          <a:rect l="0" t="0" r="0" b="0"/>
          <a:pathLst>
            <a:path>
              <a:moveTo>
                <a:pt x="0" y="20478"/>
              </a:moveTo>
              <a:lnTo>
                <a:pt x="412127" y="204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99596" y="1568120"/>
        <a:ext cx="20606" cy="20606"/>
      </dsp:txXfrm>
    </dsp:sp>
    <dsp:sp modelId="{0CF06050-ACC2-4BAF-BD46-1B1F6045D586}">
      <dsp:nvSpPr>
        <dsp:cNvPr id="0" name=""/>
        <dsp:cNvSpPr/>
      </dsp:nvSpPr>
      <dsp:spPr>
        <a:xfrm>
          <a:off x="2325030" y="2619"/>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_______</a:t>
          </a:r>
        </a:p>
      </dsp:txBody>
      <dsp:txXfrm>
        <a:off x="2525624" y="203213"/>
        <a:ext cx="968551" cy="968551"/>
      </dsp:txXfrm>
    </dsp:sp>
    <dsp:sp modelId="{5B37E27A-FC4B-499B-83D0-B01F194FCA0E}">
      <dsp:nvSpPr>
        <dsp:cNvPr id="0" name=""/>
        <dsp:cNvSpPr/>
      </dsp:nvSpPr>
      <dsp:spPr>
        <a:xfrm rot="19800000">
          <a:off x="3575407" y="2003411"/>
          <a:ext cx="412127" cy="40957"/>
        </a:xfrm>
        <a:custGeom>
          <a:avLst/>
          <a:gdLst/>
          <a:ahLst/>
          <a:cxnLst/>
          <a:rect l="0" t="0" r="0" b="0"/>
          <a:pathLst>
            <a:path>
              <a:moveTo>
                <a:pt x="0" y="20478"/>
              </a:moveTo>
              <a:lnTo>
                <a:pt x="412127" y="204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71168" y="2013586"/>
        <a:ext cx="20606" cy="20606"/>
      </dsp:txXfrm>
    </dsp:sp>
    <dsp:sp modelId="{1D08B55D-2EC9-4CBD-876A-CCABC5359B54}">
      <dsp:nvSpPr>
        <dsp:cNvPr id="0" name=""/>
        <dsp:cNvSpPr/>
      </dsp:nvSpPr>
      <dsp:spPr>
        <a:xfrm>
          <a:off x="3868172" y="893553"/>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_______</a:t>
          </a:r>
        </a:p>
      </dsp:txBody>
      <dsp:txXfrm>
        <a:off x="4068766" y="1094147"/>
        <a:ext cx="968551" cy="968551"/>
      </dsp:txXfrm>
    </dsp:sp>
    <dsp:sp modelId="{C22213E1-7EF8-401D-8040-B8D9FD8E6E82}">
      <dsp:nvSpPr>
        <dsp:cNvPr id="0" name=""/>
        <dsp:cNvSpPr/>
      </dsp:nvSpPr>
      <dsp:spPr>
        <a:xfrm rot="1800000">
          <a:off x="3575407" y="2894345"/>
          <a:ext cx="412127" cy="40957"/>
        </a:xfrm>
        <a:custGeom>
          <a:avLst/>
          <a:gdLst/>
          <a:ahLst/>
          <a:cxnLst/>
          <a:rect l="0" t="0" r="0" b="0"/>
          <a:pathLst>
            <a:path>
              <a:moveTo>
                <a:pt x="0" y="20478"/>
              </a:moveTo>
              <a:lnTo>
                <a:pt x="412127" y="204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71168" y="2904520"/>
        <a:ext cx="20606" cy="20606"/>
      </dsp:txXfrm>
    </dsp:sp>
    <dsp:sp modelId="{3F8E9AEB-2F5A-4BD1-8518-0D61661A5D33}">
      <dsp:nvSpPr>
        <dsp:cNvPr id="0" name=""/>
        <dsp:cNvSpPr/>
      </dsp:nvSpPr>
      <dsp:spPr>
        <a:xfrm>
          <a:off x="3868172" y="2675420"/>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_______</a:t>
          </a:r>
        </a:p>
      </dsp:txBody>
      <dsp:txXfrm>
        <a:off x="4068766" y="2876014"/>
        <a:ext cx="968551" cy="968551"/>
      </dsp:txXfrm>
    </dsp:sp>
    <dsp:sp modelId="{DE42259D-CE7C-43AB-8468-C8604FB48FFD}">
      <dsp:nvSpPr>
        <dsp:cNvPr id="0" name=""/>
        <dsp:cNvSpPr/>
      </dsp:nvSpPr>
      <dsp:spPr>
        <a:xfrm rot="5400000">
          <a:off x="2803836" y="3339812"/>
          <a:ext cx="412127" cy="40957"/>
        </a:xfrm>
        <a:custGeom>
          <a:avLst/>
          <a:gdLst/>
          <a:ahLst/>
          <a:cxnLst/>
          <a:rect l="0" t="0" r="0" b="0"/>
          <a:pathLst>
            <a:path>
              <a:moveTo>
                <a:pt x="0" y="20478"/>
              </a:moveTo>
              <a:lnTo>
                <a:pt x="412127" y="204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99596" y="3349987"/>
        <a:ext cx="20606" cy="20606"/>
      </dsp:txXfrm>
    </dsp:sp>
    <dsp:sp modelId="{D261CCB2-9497-47BA-9718-49061E38C5F0}">
      <dsp:nvSpPr>
        <dsp:cNvPr id="0" name=""/>
        <dsp:cNvSpPr/>
      </dsp:nvSpPr>
      <dsp:spPr>
        <a:xfrm>
          <a:off x="2325030" y="3566354"/>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_______</a:t>
          </a:r>
        </a:p>
      </dsp:txBody>
      <dsp:txXfrm>
        <a:off x="2525624" y="3766948"/>
        <a:ext cx="968551" cy="968551"/>
      </dsp:txXfrm>
    </dsp:sp>
    <dsp:sp modelId="{29F07FB2-F918-48EC-A1F3-4E09953648D5}">
      <dsp:nvSpPr>
        <dsp:cNvPr id="0" name=""/>
        <dsp:cNvSpPr/>
      </dsp:nvSpPr>
      <dsp:spPr>
        <a:xfrm rot="9000000">
          <a:off x="2032264" y="2894345"/>
          <a:ext cx="412127" cy="40957"/>
        </a:xfrm>
        <a:custGeom>
          <a:avLst/>
          <a:gdLst/>
          <a:ahLst/>
          <a:cxnLst/>
          <a:rect l="0" t="0" r="0" b="0"/>
          <a:pathLst>
            <a:path>
              <a:moveTo>
                <a:pt x="0" y="20478"/>
              </a:moveTo>
              <a:lnTo>
                <a:pt x="412127" y="204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228025" y="2904520"/>
        <a:ext cx="20606" cy="20606"/>
      </dsp:txXfrm>
    </dsp:sp>
    <dsp:sp modelId="{751EE408-DA1C-4905-B7D8-6D4BABC6210A}">
      <dsp:nvSpPr>
        <dsp:cNvPr id="0" name=""/>
        <dsp:cNvSpPr/>
      </dsp:nvSpPr>
      <dsp:spPr>
        <a:xfrm>
          <a:off x="781887" y="2675420"/>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t>_______</a:t>
          </a:r>
        </a:p>
      </dsp:txBody>
      <dsp:txXfrm>
        <a:off x="982481" y="2876014"/>
        <a:ext cx="968551" cy="968551"/>
      </dsp:txXfrm>
    </dsp:sp>
    <dsp:sp modelId="{FA7C55E5-CA98-4DDE-BB47-AA3EBD32D2E9}">
      <dsp:nvSpPr>
        <dsp:cNvPr id="0" name=""/>
        <dsp:cNvSpPr/>
      </dsp:nvSpPr>
      <dsp:spPr>
        <a:xfrm rot="12600000">
          <a:off x="2032264" y="2003411"/>
          <a:ext cx="412127" cy="40957"/>
        </a:xfrm>
        <a:custGeom>
          <a:avLst/>
          <a:gdLst/>
          <a:ahLst/>
          <a:cxnLst/>
          <a:rect l="0" t="0" r="0" b="0"/>
          <a:pathLst>
            <a:path>
              <a:moveTo>
                <a:pt x="0" y="20478"/>
              </a:moveTo>
              <a:lnTo>
                <a:pt x="412127" y="2047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2228025" y="2013586"/>
        <a:ext cx="20606" cy="20606"/>
      </dsp:txXfrm>
    </dsp:sp>
    <dsp:sp modelId="{7AFE0B80-1F9A-4983-8F7C-3DC41509AC67}">
      <dsp:nvSpPr>
        <dsp:cNvPr id="0" name=""/>
        <dsp:cNvSpPr/>
      </dsp:nvSpPr>
      <dsp:spPr>
        <a:xfrm>
          <a:off x="781887" y="893553"/>
          <a:ext cx="1369739" cy="136973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a:t>_______</a:t>
          </a:r>
          <a:endParaRPr lang="en-US" sz="2100" kern="1200" dirty="0"/>
        </a:p>
      </dsp:txBody>
      <dsp:txXfrm>
        <a:off x="982481" y="1094147"/>
        <a:ext cx="968551" cy="9685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3CCD7-B717-4DA0-B440-367ADD1A7370}">
      <dsp:nvSpPr>
        <dsp:cNvPr id="0" name=""/>
        <dsp:cNvSpPr/>
      </dsp:nvSpPr>
      <dsp:spPr>
        <a:xfrm>
          <a:off x="182760" y="769361"/>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Research the facts</a:t>
          </a:r>
        </a:p>
      </dsp:txBody>
      <dsp:txXfrm>
        <a:off x="182760" y="769361"/>
        <a:ext cx="4359919" cy="1362474"/>
      </dsp:txXfrm>
    </dsp:sp>
    <dsp:sp modelId="{FF4ECABE-B170-4060-9155-08AF504440D2}">
      <dsp:nvSpPr>
        <dsp:cNvPr id="0" name=""/>
        <dsp:cNvSpPr/>
      </dsp:nvSpPr>
      <dsp:spPr>
        <a:xfrm>
          <a:off x="1097" y="572559"/>
          <a:ext cx="953732" cy="14305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DD50BC0-A695-4401-A830-78F64C40FBE4}">
      <dsp:nvSpPr>
        <dsp:cNvPr id="0" name=""/>
        <dsp:cNvSpPr/>
      </dsp:nvSpPr>
      <dsp:spPr>
        <a:xfrm>
          <a:off x="4940144" y="769361"/>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Plan</a:t>
          </a:r>
        </a:p>
      </dsp:txBody>
      <dsp:txXfrm>
        <a:off x="4940144" y="769361"/>
        <a:ext cx="4359919" cy="1362474"/>
      </dsp:txXfrm>
    </dsp:sp>
    <dsp:sp modelId="{432B3724-B4FC-46EC-9BAB-250212CDE2E6}">
      <dsp:nvSpPr>
        <dsp:cNvPr id="0" name=""/>
        <dsp:cNvSpPr/>
      </dsp:nvSpPr>
      <dsp:spPr>
        <a:xfrm>
          <a:off x="4758481" y="572559"/>
          <a:ext cx="953732" cy="14305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BD93B9C-F19C-43FB-9E8B-C7319503D379}">
      <dsp:nvSpPr>
        <dsp:cNvPr id="0" name=""/>
        <dsp:cNvSpPr/>
      </dsp:nvSpPr>
      <dsp:spPr>
        <a:xfrm>
          <a:off x="182760" y="2484565"/>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Execute your plans</a:t>
          </a:r>
        </a:p>
      </dsp:txBody>
      <dsp:txXfrm>
        <a:off x="182760" y="2484565"/>
        <a:ext cx="4359919" cy="1362474"/>
      </dsp:txXfrm>
    </dsp:sp>
    <dsp:sp modelId="{9D691192-4217-4760-8310-10803589E69A}">
      <dsp:nvSpPr>
        <dsp:cNvPr id="0" name=""/>
        <dsp:cNvSpPr/>
      </dsp:nvSpPr>
      <dsp:spPr>
        <a:xfrm>
          <a:off x="1097" y="2287763"/>
          <a:ext cx="953732" cy="14305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2D8FD6-FEA2-4242-89BE-D3FC1F05EB19}">
      <dsp:nvSpPr>
        <dsp:cNvPr id="0" name=""/>
        <dsp:cNvSpPr/>
      </dsp:nvSpPr>
      <dsp:spPr>
        <a:xfrm>
          <a:off x="4940144" y="2484565"/>
          <a:ext cx="4359919" cy="1362474"/>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2285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Be flexible</a:t>
          </a:r>
        </a:p>
      </dsp:txBody>
      <dsp:txXfrm>
        <a:off x="4940144" y="2484565"/>
        <a:ext cx="4359919" cy="1362474"/>
      </dsp:txXfrm>
    </dsp:sp>
    <dsp:sp modelId="{FFB93892-EB95-4C67-8A2A-B0DB8E3D942F}">
      <dsp:nvSpPr>
        <dsp:cNvPr id="0" name=""/>
        <dsp:cNvSpPr/>
      </dsp:nvSpPr>
      <dsp:spPr>
        <a:xfrm>
          <a:off x="4758481" y="2287763"/>
          <a:ext cx="953732" cy="1430598"/>
        </a:xfrm>
        <a:prstGeom prst="rect">
          <a:avLst/>
        </a:prstGeom>
        <a:blipFill dpi="0" rotWithShape="1">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l="-2732" r="-2732"/>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B7646E-8811-423A-9C42-2CBFADA00A96}" type="datetimeFigureOut">
              <a:rPr lang="en-US" smtClean="0"/>
              <a:t>9/8/2021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4360E59-1627-4404-ACC5-51C744AB0F27}" type="slidenum">
              <a:rPr lang="en-US" smtClean="0"/>
              <a:t>‹#›</a:t>
            </a:fld>
            <a:endParaRPr lang="en-US"/>
          </a:p>
        </p:txBody>
      </p:sp>
    </p:spTree>
    <p:extLst>
      <p:ext uri="{BB962C8B-B14F-4D97-AF65-F5344CB8AC3E}">
        <p14:creationId xmlns:p14="http://schemas.microsoft.com/office/powerpoint/2010/main" val="5162254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1"/>
                </a:solidFill>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1"/>
                </a:solidFill>
              </a:defRPr>
            </a:lvl1pPr>
          </a:lstStyle>
          <a:p>
            <a:fld id="{D677E230-58DD-43ED-96A1-552DDAB53532}" type="datetimeFigureOut">
              <a:rPr lang="en-US" smtClean="0"/>
              <a:pPr/>
              <a:t>9/8/2021</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1"/>
                </a:solidFill>
              </a:defRPr>
            </a:lvl1pPr>
          </a:lstStyle>
          <a:p>
            <a:fld id="{841221E5-7225-48EB-A4EE-420E7BFCF705}" type="slidenum">
              <a:rPr lang="en-US" smtClean="0"/>
              <a:pPr/>
              <a:t>‹#›</a:t>
            </a:fld>
            <a:endParaRPr lang="en-US"/>
          </a:p>
        </p:txBody>
      </p:sp>
    </p:spTree>
    <p:extLst>
      <p:ext uri="{BB962C8B-B14F-4D97-AF65-F5344CB8AC3E}">
        <p14:creationId xmlns:p14="http://schemas.microsoft.com/office/powerpoint/2010/main" val="1556669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200" kern="1200">
        <a:solidFill>
          <a:schemeClr val="tx2"/>
        </a:solidFill>
        <a:latin typeface="+mn-lt"/>
        <a:ea typeface="+mn-ea"/>
        <a:cs typeface="+mn-cs"/>
      </a:defRPr>
    </a:lvl2pPr>
    <a:lvl3pPr marL="914400" algn="l" defTabSz="914400" rtl="0" eaLnBrk="1" latinLnBrk="0" hangingPunct="1">
      <a:defRPr sz="1200" kern="1200">
        <a:solidFill>
          <a:schemeClr val="tx2"/>
        </a:solidFill>
        <a:latin typeface="+mn-lt"/>
        <a:ea typeface="+mn-ea"/>
        <a:cs typeface="+mn-cs"/>
      </a:defRPr>
    </a:lvl3pPr>
    <a:lvl4pPr marL="1371600" algn="l" defTabSz="914400" rtl="0" eaLnBrk="1" latinLnBrk="0" hangingPunct="1">
      <a:defRPr sz="1200" kern="1200">
        <a:solidFill>
          <a:schemeClr val="tx2"/>
        </a:solidFill>
        <a:latin typeface="+mn-lt"/>
        <a:ea typeface="+mn-ea"/>
        <a:cs typeface="+mn-cs"/>
      </a:defRPr>
    </a:lvl4pPr>
    <a:lvl5pPr marL="1828800" algn="l" defTabSz="914400" rtl="0" eaLnBrk="1" latinLnBrk="0" hangingPunct="1">
      <a:defRPr sz="1200" kern="1200">
        <a:solidFill>
          <a:schemeClr val="tx2"/>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The Getting the Job You Really Want video presentations for the seventh edition are brought to you by JIST Career Solutions, a leading provider of materials and technology that help build essential skills for career, academic, and life success.</a:t>
            </a:r>
          </a:p>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1</a:t>
            </a:fld>
            <a:endParaRPr lang="en-US"/>
          </a:p>
        </p:txBody>
      </p:sp>
    </p:spTree>
    <p:extLst>
      <p:ext uri="{BB962C8B-B14F-4D97-AF65-F5344CB8AC3E}">
        <p14:creationId xmlns:p14="http://schemas.microsoft.com/office/powerpoint/2010/main" val="4176209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2"/>
                </a:solidFill>
                <a:latin typeface="+mn-lt"/>
                <a:ea typeface="+mn-ea"/>
                <a:cs typeface="+mn-cs"/>
              </a:rPr>
              <a:t>Just what sort of life do you want to live? What are you really good at? Or what is more important to you: doing something you love to do or earning more money? There is more to life than work. </a:t>
            </a:r>
          </a:p>
          <a:p>
            <a:endParaRPr lang="en-US" sz="1200" kern="1200" dirty="0">
              <a:solidFill>
                <a:schemeClr val="tx2"/>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2"/>
                </a:solidFill>
                <a:effectLst/>
                <a:latin typeface="+mn-lt"/>
                <a:ea typeface="+mn-ea"/>
                <a:cs typeface="+mn-cs"/>
              </a:rPr>
              <a:t>This presentation </a:t>
            </a:r>
            <a:r>
              <a:rPr lang="en-US" sz="1200" kern="1200" dirty="0">
                <a:solidFill>
                  <a:schemeClr val="tx2"/>
                </a:solidFill>
                <a:effectLst/>
                <a:latin typeface="+mn-lt"/>
                <a:ea typeface="+mn-ea"/>
                <a:cs typeface="+mn-cs"/>
              </a:rPr>
              <a:t>will help you understand your values and life goals, which will form the basis for long-term planning. </a:t>
            </a:r>
          </a:p>
          <a:p>
            <a:endParaRPr lang="en-US" sz="1200" kern="1200" dirty="0">
              <a:solidFill>
                <a:schemeClr val="tx2"/>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2</a:t>
            </a:fld>
            <a:endParaRPr lang="en-US"/>
          </a:p>
        </p:txBody>
      </p:sp>
    </p:spTree>
    <p:extLst>
      <p:ext uri="{BB962C8B-B14F-4D97-AF65-F5344CB8AC3E}">
        <p14:creationId xmlns:p14="http://schemas.microsoft.com/office/powerpoint/2010/main" val="1830671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200" kern="1200" dirty="0">
                <a:solidFill>
                  <a:schemeClr val="tx2"/>
                </a:solidFill>
                <a:effectLst/>
                <a:latin typeface="+mn-lt"/>
                <a:ea typeface="+mn-ea"/>
                <a:cs typeface="+mn-cs"/>
              </a:rPr>
              <a:t>Imagine yourself five years from now. What do you choose to be doing? Be positive but not necessarily realistic—it’s okay to dream! </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Where do you want to be living?</a:t>
            </a:r>
          </a:p>
          <a:p>
            <a:pPr hangingPunct="0"/>
            <a:r>
              <a:rPr lang="en-US" sz="1200" kern="1200" dirty="0">
                <a:solidFill>
                  <a:schemeClr val="tx2"/>
                </a:solidFill>
                <a:effectLst/>
                <a:latin typeface="+mn-lt"/>
                <a:ea typeface="+mn-ea"/>
                <a:cs typeface="+mn-cs"/>
              </a:rPr>
              <a:t>How do you want to be making a living?</a:t>
            </a:r>
          </a:p>
          <a:p>
            <a:pPr hangingPunct="0"/>
            <a:r>
              <a:rPr lang="en-US" sz="1200" kern="1200" dirty="0">
                <a:solidFill>
                  <a:schemeClr val="tx2"/>
                </a:solidFill>
                <a:effectLst/>
                <a:latin typeface="+mn-lt"/>
                <a:ea typeface="+mn-ea"/>
                <a:cs typeface="+mn-cs"/>
              </a:rPr>
              <a:t>Who do you want to be spending your time with?</a:t>
            </a:r>
          </a:p>
          <a:p>
            <a:pPr hangingPunct="0"/>
            <a:r>
              <a:rPr lang="en-US" sz="1200" kern="1200" dirty="0">
                <a:solidFill>
                  <a:schemeClr val="tx2"/>
                </a:solidFill>
                <a:effectLst/>
                <a:latin typeface="+mn-lt"/>
                <a:ea typeface="+mn-ea"/>
                <a:cs typeface="+mn-cs"/>
              </a:rPr>
              <a:t>How do you want to be spending your leisure time?</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Now consider how your responses to these question might affect your career and life planning. </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A person’s dreams are important at this stage in self-reflection, and they should be recognized and included in career and life plans. Frequently, however, people ignore their dreams when planning their careers. Know that dreams often change over time. For now, do not discard any dreams, not even those that seem impractical or impossible. And you do not need to be realistic. So explore, dream, and have fun! </a:t>
            </a:r>
          </a:p>
        </p:txBody>
      </p:sp>
      <p:sp>
        <p:nvSpPr>
          <p:cNvPr id="4" name="Slide Number Placeholder 3"/>
          <p:cNvSpPr>
            <a:spLocks noGrp="1"/>
          </p:cNvSpPr>
          <p:nvPr>
            <p:ph type="sldNum" sz="quarter" idx="5"/>
          </p:nvPr>
        </p:nvSpPr>
        <p:spPr/>
        <p:txBody>
          <a:bodyPr/>
          <a:lstStyle/>
          <a:p>
            <a:fld id="{841221E5-7225-48EB-A4EE-420E7BFCF705}" type="slidenum">
              <a:rPr lang="en-US" smtClean="0"/>
              <a:pPr/>
              <a:t>3</a:t>
            </a:fld>
            <a:endParaRPr lang="en-US"/>
          </a:p>
        </p:txBody>
      </p:sp>
    </p:spTree>
    <p:extLst>
      <p:ext uri="{BB962C8B-B14F-4D97-AF65-F5344CB8AC3E}">
        <p14:creationId xmlns:p14="http://schemas.microsoft.com/office/powerpoint/2010/main" val="2203536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Let’s consider the personal aspects of your current life, including your involvement in the community and the other ways you spend your leisure time. Think of only those activities you truly love and are inspired by. Okay. Now if you inherited a large sum of money from your uncle, what would you do with that money? Your response reflects the choice you would make if money were no object. This activity allows you to look at your life creatively. You will explore this in greater depth in the book.</a:t>
            </a:r>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4</a:t>
            </a:fld>
            <a:endParaRPr lang="en-US"/>
          </a:p>
        </p:txBody>
      </p:sp>
    </p:spTree>
    <p:extLst>
      <p:ext uri="{BB962C8B-B14F-4D97-AF65-F5344CB8AC3E}">
        <p14:creationId xmlns:p14="http://schemas.microsoft.com/office/powerpoint/2010/main" val="9688903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sz="1200" i="0" kern="1200" dirty="0">
                <a:solidFill>
                  <a:schemeClr val="tx2"/>
                </a:solidFill>
                <a:effectLst/>
                <a:latin typeface="+mn-lt"/>
                <a:ea typeface="+mn-ea"/>
                <a:cs typeface="+mn-cs"/>
              </a:rPr>
              <a:t>What you want to do isn’t the same as accomplishing it. An accomplishment is anything you have successfully completed or achieved. With this in mind, consider what you want to accomplish in 10 or 15 years. For example, today you may want to take a course in algebra, but in 10 to 15 years you may want to accomplish certification in advanced algebra from a credited university.</a:t>
            </a:r>
            <a:endParaRPr lang="en-US" i="0"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5</a:t>
            </a:fld>
            <a:endParaRPr lang="en-US"/>
          </a:p>
        </p:txBody>
      </p:sp>
    </p:spTree>
    <p:extLst>
      <p:ext uri="{BB962C8B-B14F-4D97-AF65-F5344CB8AC3E}">
        <p14:creationId xmlns:p14="http://schemas.microsoft.com/office/powerpoint/2010/main" val="413639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dirty="0"/>
              <a:t>What do you think of when you hear the word </a:t>
            </a:r>
            <a:r>
              <a:rPr lang="en-US" i="1" dirty="0"/>
              <a:t>goal</a:t>
            </a:r>
            <a:r>
              <a:rPr lang="en-US" dirty="0"/>
              <a:t>? Your definition may be different from your partner’s or friend’s. Consider asking someone you know whether they </a:t>
            </a:r>
            <a:r>
              <a:rPr lang="en-US" sz="1200" kern="1200" dirty="0">
                <a:solidFill>
                  <a:schemeClr val="tx2"/>
                </a:solidFill>
                <a:effectLst/>
                <a:latin typeface="+mn-lt"/>
                <a:ea typeface="+mn-ea"/>
                <a:cs typeface="+mn-cs"/>
              </a:rPr>
              <a:t>had dreams of accomplishing something when they were younger and whether that goal was reached. Ask them whether they have any regrets or would do anything differently. Hearing other people’s stories can be inspiring.</a:t>
            </a:r>
            <a:endParaRPr lang="en-US" dirty="0"/>
          </a:p>
          <a:p>
            <a:pPr marL="0" marR="0" lvl="0" indent="0" algn="l" defTabSz="914400" rtl="0" eaLnBrk="1" fontAlgn="auto" latinLnBrk="0" hangingPunct="0">
              <a:lnSpc>
                <a:spcPct val="100000"/>
              </a:lnSpc>
              <a:spcBef>
                <a:spcPts val="0"/>
              </a:spcBef>
              <a:spcAft>
                <a:spcPts val="0"/>
              </a:spcAft>
              <a:buClrTx/>
              <a:buSzTx/>
              <a:buFontTx/>
              <a:buNone/>
              <a:tabLst/>
              <a:defRPr/>
            </a:pPr>
            <a:endParaRPr lang="en-US" sz="1200" kern="1200" dirty="0">
              <a:solidFill>
                <a:schemeClr val="tx2"/>
              </a:solidFill>
              <a:effectLst/>
              <a:latin typeface="+mn-lt"/>
              <a:ea typeface="+mn-ea"/>
              <a:cs typeface="+mn-cs"/>
            </a:endParaRPr>
          </a:p>
          <a:p>
            <a:pPr marL="0" marR="0" lvl="0" indent="0" algn="l" defTabSz="914400" rtl="0" eaLnBrk="1" fontAlgn="auto" latinLnBrk="0" hangingPunct="0">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Now choose three goals that are most important to you. Be realistic about what you could accomplish if you worked at it. Include both personal and career goals in your planning—because neither type is more important than the other.</a:t>
            </a:r>
          </a:p>
          <a:p>
            <a:pPr marL="0" marR="0" lvl="0" indent="0" algn="l" defTabSz="914400" rtl="0" eaLnBrk="1" fontAlgn="auto" latinLnBrk="0" hangingPunct="0">
              <a:lnSpc>
                <a:spcPct val="100000"/>
              </a:lnSpc>
              <a:spcBef>
                <a:spcPts val="0"/>
              </a:spcBef>
              <a:spcAft>
                <a:spcPts val="0"/>
              </a:spcAft>
              <a:buClrTx/>
              <a:buSzTx/>
              <a:buFontTx/>
              <a:buNone/>
              <a:tabLst/>
              <a:defRPr/>
            </a:pPr>
            <a:endParaRPr lang="en-US" sz="1200" kern="1200" dirty="0">
              <a:solidFill>
                <a:schemeClr val="tx2"/>
              </a:solidFill>
              <a:effectLst/>
              <a:latin typeface="+mn-lt"/>
              <a:ea typeface="+mn-ea"/>
              <a:cs typeface="+mn-cs"/>
            </a:endParaRPr>
          </a:p>
          <a:p>
            <a:pPr marL="0" marR="0" lvl="0" indent="0" algn="l" defTabSz="914400" rtl="0" eaLnBrk="1" fontAlgn="auto" latinLnBrk="0" hangingPunct="0">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Once you have your top three goals, choose the one that is most important to you or the one you would like to accomplish first. Know that every larger goal is comprised of several steps that are goals themselves. Each of those steps should be given a time frame so you are motivated to accomplish them.</a:t>
            </a:r>
          </a:p>
        </p:txBody>
      </p:sp>
      <p:sp>
        <p:nvSpPr>
          <p:cNvPr id="4" name="Slide Number Placeholder 3"/>
          <p:cNvSpPr>
            <a:spLocks noGrp="1"/>
          </p:cNvSpPr>
          <p:nvPr>
            <p:ph type="sldNum" sz="quarter" idx="5"/>
          </p:nvPr>
        </p:nvSpPr>
        <p:spPr/>
        <p:txBody>
          <a:bodyPr/>
          <a:lstStyle/>
          <a:p>
            <a:fld id="{841221E5-7225-48EB-A4EE-420E7BFCF705}" type="slidenum">
              <a:rPr lang="en-US" smtClean="0"/>
              <a:pPr/>
              <a:t>6</a:t>
            </a:fld>
            <a:endParaRPr lang="en-US"/>
          </a:p>
        </p:txBody>
      </p:sp>
    </p:spTree>
    <p:extLst>
      <p:ext uri="{BB962C8B-B14F-4D97-AF65-F5344CB8AC3E}">
        <p14:creationId xmlns:p14="http://schemas.microsoft.com/office/powerpoint/2010/main" val="2881046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dirty="0"/>
              <a:t>Dreams can come true if you’re willing to work at them. First you need to consider what is important to you in your life. Taking time to self-reflect </a:t>
            </a:r>
            <a:r>
              <a:rPr lang="en-US" sz="1200" b="0" i="0" u="none" strike="noStrike" kern="1200" baseline="0" dirty="0">
                <a:solidFill>
                  <a:schemeClr val="tx2"/>
                </a:solidFill>
                <a:latin typeface="+mn-lt"/>
                <a:ea typeface="+mn-ea"/>
                <a:cs typeface="+mn-cs"/>
              </a:rPr>
              <a:t>will help you make better career and life plans and will put you on the path to getting the job you really want. </a:t>
            </a:r>
            <a:r>
              <a:rPr lang="en-US" dirty="0"/>
              <a:t>Using a visual like this can help you accomplish your long-term goals and make your dreams come true. </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Write your number one goal in the center circle of the diagram. Consider the steps you need to take to accomplish that goal. Write each step in one of the circles surrounding your top goal and the estimated amount of time needed to accomplish that step. Each of these steps is a short-term goal. Add as many circles as necessary. </a:t>
            </a:r>
            <a:r>
              <a:rPr lang="en-US" sz="1200" b="0" i="0" u="none" strike="noStrike" kern="1200" baseline="0" dirty="0">
                <a:solidFill>
                  <a:schemeClr val="tx2"/>
                </a:solidFill>
                <a:latin typeface="+mn-lt"/>
                <a:ea typeface="+mn-ea"/>
                <a:cs typeface="+mn-cs"/>
              </a:rPr>
              <a:t>Then </a:t>
            </a:r>
            <a:r>
              <a:rPr lang="en-US" sz="1200" b="0" i="0" u="none" strike="noStrike" kern="1200" baseline="0" dirty="0">
                <a:solidFill>
                  <a:schemeClr val="tx2"/>
                </a:solidFill>
                <a:effectLst/>
                <a:latin typeface="+mn-lt"/>
                <a:ea typeface="+mn-ea"/>
                <a:cs typeface="+mn-cs"/>
              </a:rPr>
              <a:t>d</a:t>
            </a:r>
            <a:r>
              <a:rPr lang="en-US" sz="1200" kern="1200" dirty="0">
                <a:solidFill>
                  <a:schemeClr val="tx2"/>
                </a:solidFill>
                <a:effectLst/>
                <a:latin typeface="+mn-lt"/>
                <a:ea typeface="+mn-ea"/>
                <a:cs typeface="+mn-cs"/>
              </a:rPr>
              <a:t>isplay this diagram in your home to remind you of the steps you need to take to accomplish your number one goal.</a:t>
            </a:r>
          </a:p>
          <a:p>
            <a:pPr hangingPunct="0"/>
            <a:endParaRPr lang="en-US" sz="1200" kern="1200" dirty="0">
              <a:solidFill>
                <a:schemeClr val="tx2"/>
              </a:solidFill>
              <a:effectLst/>
              <a:latin typeface="+mn-lt"/>
              <a:ea typeface="+mn-ea"/>
              <a:cs typeface="+mn-cs"/>
            </a:endParaRPr>
          </a:p>
          <a:p>
            <a:pPr hangingPunct="0"/>
            <a:r>
              <a:rPr lang="en-US" sz="1200" kern="1200" dirty="0">
                <a:solidFill>
                  <a:schemeClr val="tx2"/>
                </a:solidFill>
                <a:effectLst/>
                <a:latin typeface="+mn-lt"/>
                <a:ea typeface="+mn-ea"/>
                <a:cs typeface="+mn-cs"/>
              </a:rPr>
              <a:t>A goal diagram like the one shown here is included in your student files.</a:t>
            </a:r>
          </a:p>
        </p:txBody>
      </p:sp>
      <p:sp>
        <p:nvSpPr>
          <p:cNvPr id="4" name="Slide Number Placeholder 3"/>
          <p:cNvSpPr>
            <a:spLocks noGrp="1"/>
          </p:cNvSpPr>
          <p:nvPr>
            <p:ph type="sldNum" sz="quarter" idx="5"/>
          </p:nvPr>
        </p:nvSpPr>
        <p:spPr/>
        <p:txBody>
          <a:bodyPr/>
          <a:lstStyle/>
          <a:p>
            <a:fld id="{841221E5-7225-48EB-A4EE-420E7BFCF705}" type="slidenum">
              <a:rPr lang="en-US" smtClean="0"/>
              <a:pPr/>
              <a:t>7</a:t>
            </a:fld>
            <a:endParaRPr lang="en-US"/>
          </a:p>
        </p:txBody>
      </p:sp>
    </p:spTree>
    <p:extLst>
      <p:ext uri="{BB962C8B-B14F-4D97-AF65-F5344CB8AC3E}">
        <p14:creationId xmlns:p14="http://schemas.microsoft.com/office/powerpoint/2010/main" val="3722574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You now have identified your goal and you have steps to take to help you accomplish it! The most important reminder now is to keep an open mind. Despite all our good intentions of dreaming and planning, life happens. The workplace changes, your body ages, and unexpected events unfold. Creating a sample lifeline like the one shown can help you better understand how life’s twists and turns can change your direction, and it may even help you refine your goals.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2"/>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A guided lifeline activity is included in your student files.</a:t>
            </a:r>
            <a:endParaRPr lang="en-US" dirty="0"/>
          </a:p>
          <a:p>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8</a:t>
            </a:fld>
            <a:endParaRPr lang="en-US"/>
          </a:p>
        </p:txBody>
      </p:sp>
    </p:spTree>
    <p:extLst>
      <p:ext uri="{BB962C8B-B14F-4D97-AF65-F5344CB8AC3E}">
        <p14:creationId xmlns:p14="http://schemas.microsoft.com/office/powerpoint/2010/main" val="3437139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To recap, setting goals can help you plan for the future and even overcome obstacles along the way. But not everything will go according to plan. To reach your goals, you need to be willing to change with the times and to grow with your job. Take every experience as a learning opportunity. Being open to change also means understanding that your career will be made up of several jobs. The key is to be flexible with your goals, especially with how you reach them.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2"/>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2"/>
                </a:solidFill>
                <a:effectLst/>
                <a:latin typeface="+mn-lt"/>
                <a:ea typeface="+mn-ea"/>
                <a:cs typeface="+mn-cs"/>
              </a:rPr>
              <a:t>Most importantly, have confidence that you will accomplish your goal once you identify it, research the facts to achieve it, make short-term plans that will lead you to it, execute those plans, and remain flexible. With time and experience, your goal may be refined and may even change, but with hard work, it can be accomplished!</a:t>
            </a:r>
            <a:endParaRPr lang="en-US" dirty="0"/>
          </a:p>
        </p:txBody>
      </p:sp>
      <p:sp>
        <p:nvSpPr>
          <p:cNvPr id="4" name="Slide Number Placeholder 3"/>
          <p:cNvSpPr>
            <a:spLocks noGrp="1"/>
          </p:cNvSpPr>
          <p:nvPr>
            <p:ph type="sldNum" sz="quarter" idx="5"/>
          </p:nvPr>
        </p:nvSpPr>
        <p:spPr/>
        <p:txBody>
          <a:bodyPr/>
          <a:lstStyle/>
          <a:p>
            <a:fld id="{841221E5-7225-48EB-A4EE-420E7BFCF705}" type="slidenum">
              <a:rPr lang="en-US" smtClean="0"/>
              <a:pPr/>
              <a:t>9</a:t>
            </a:fld>
            <a:endParaRPr lang="en-US"/>
          </a:p>
        </p:txBody>
      </p:sp>
    </p:spTree>
    <p:extLst>
      <p:ext uri="{BB962C8B-B14F-4D97-AF65-F5344CB8AC3E}">
        <p14:creationId xmlns:p14="http://schemas.microsoft.com/office/powerpoint/2010/main" val="27234195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bwMode="ltGray">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ltGray">
          <a:xfrm>
            <a:off x="121888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1" name="Rectangle 10"/>
          <p:cNvSpPr/>
          <p:nvPr/>
        </p:nvSpPr>
        <p:spPr bwMode="gray">
          <a:xfrm>
            <a:off x="0" y="0"/>
            <a:ext cx="1218883" cy="5638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2" name="Rectangle 11"/>
          <p:cNvSpPr/>
          <p:nvPr/>
        </p:nvSpPr>
        <p:spPr bwMode="ltGray">
          <a:xfrm>
            <a:off x="1218883" y="5638800"/>
            <a:ext cx="10969942"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3" name="Straight Connector 12"/>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white">
          <a:xfrm>
            <a:off x="1218884"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0" y="5631204"/>
            <a:ext cx="18283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2428669" y="1600200"/>
            <a:ext cx="8329031" cy="2680127"/>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2428669" y="4344915"/>
            <a:ext cx="7516442" cy="1116085"/>
          </a:xfrm>
        </p:spPr>
        <p:txBody>
          <a:bodyPr>
            <a:normAutofit/>
          </a:bodyPr>
          <a:lstStyle>
            <a:lvl1pPr marL="0" indent="0" algn="l">
              <a:spcBef>
                <a:spcPts val="0"/>
              </a:spcBef>
              <a:buNone/>
              <a:defRPr sz="3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2970212" y="6356351"/>
            <a:ext cx="3428921" cy="365125"/>
          </a:xfrm>
        </p:spPr>
        <p:txBody>
          <a:bodyPr/>
          <a:lstStyle>
            <a:lvl1pPr>
              <a:defRPr baseline="0">
                <a:solidFill>
                  <a:schemeClr val="tx2"/>
                </a:solidFill>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dirty="0"/>
              <a:t>© JIST Publishing, Inc</a:t>
            </a:r>
          </a:p>
        </p:txBody>
      </p:sp>
      <p:sp>
        <p:nvSpPr>
          <p:cNvPr id="6" name="Slide Number Placeholder 5"/>
          <p:cNvSpPr>
            <a:spLocks noGrp="1"/>
          </p:cNvSpPr>
          <p:nvPr>
            <p:ph type="sldNum" sz="quarter" idx="12"/>
          </p:nvPr>
        </p:nvSpPr>
        <p:spPr>
          <a:xfrm>
            <a:off x="10666412"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pic>
        <p:nvPicPr>
          <p:cNvPr id="18" name="Picture 17" descr="A picture containing clipart&#10;&#10;Description automatically generated">
            <a:extLst>
              <a:ext uri="{FF2B5EF4-FFF2-40B4-BE49-F238E27FC236}">
                <a16:creationId xmlns:a16="http://schemas.microsoft.com/office/drawing/2014/main" id="{E614FF20-2643-4004-99D4-EDDBFD0B4567}"/>
              </a:ext>
            </a:extLst>
          </p:cNvPr>
          <p:cNvPicPr>
            <a:picLocks noChangeAspect="1"/>
          </p:cNvPicPr>
          <p:nvPr userDrawn="1"/>
        </p:nvPicPr>
        <p:blipFill>
          <a:blip r:embed="rId2">
            <a:alphaModFix/>
          </a:blip>
          <a:stretch>
            <a:fillRect/>
          </a:stretch>
        </p:blipFill>
        <p:spPr>
          <a:xfrm>
            <a:off x="41473" y="6007325"/>
            <a:ext cx="1129203" cy="349026"/>
          </a:xfrm>
          <a:prstGeom prst="rect">
            <a:avLst/>
          </a:prstGeom>
        </p:spPr>
      </p:pic>
    </p:spTree>
    <p:extLst>
      <p:ext uri="{BB962C8B-B14F-4D97-AF65-F5344CB8AC3E}">
        <p14:creationId xmlns:p14="http://schemas.microsoft.com/office/powerpoint/2010/main" val="381795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046412" y="6356351"/>
            <a:ext cx="3352721"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04088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black">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10" name="Rectangle 9"/>
          <p:cNvSpPr/>
          <p:nvPr/>
        </p:nvSpPr>
        <p:spPr bwMode="black">
          <a:xfrm>
            <a:off x="617143" y="736219"/>
            <a:ext cx="609441"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white">
          <a:xfrm>
            <a:off x="617143" y="13458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9599612" y="685800"/>
            <a:ext cx="1787526"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98613" y="685800"/>
            <a:ext cx="7848599"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a:xfrm>
            <a:off x="3046334" y="6356351"/>
            <a:ext cx="3352800"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612817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10"/>
          </p:nvPr>
        </p:nvSpPr>
        <p:spPr>
          <a:xfrm>
            <a:off x="3198812" y="6356351"/>
            <a:ext cx="3200321" cy="365125"/>
          </a:xfrm>
        </p:spPr>
        <p:txBody>
          <a:bodyPr/>
          <a:lstStyle>
            <a:lvl1pPr>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a:lvl1pPr>
          </a:lstStyle>
          <a:p>
            <a:r>
              <a:rPr lang="en-US"/>
              <a:t>© JIST Publishing, Inc</a:t>
            </a:r>
            <a:endParaRPr lang="en-US" dirty="0"/>
          </a:p>
        </p:txBody>
      </p:sp>
      <p:sp>
        <p:nvSpPr>
          <p:cNvPr id="6" name="Slide Number Placeholder 5"/>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8553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9" name="Rectangle 18"/>
          <p:cNvSpPr/>
          <p:nvPr/>
        </p:nvSpPr>
        <p:spPr bwMode="black">
          <a:xfrm>
            <a:off x="11579384"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0" name="Rectangle 19"/>
          <p:cNvSpPr/>
          <p:nvPr/>
        </p:nvSpPr>
        <p:spPr bwMode="gray">
          <a:xfrm>
            <a:off x="11274663" y="5638800"/>
            <a:ext cx="304721" cy="1219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4" name="Rectangle 23"/>
          <p:cNvSpPr/>
          <p:nvPr/>
        </p:nvSpPr>
        <p:spPr bwMode="gray">
          <a:xfrm>
            <a:off x="1216152" y="5638800"/>
            <a:ext cx="609441" cy="1219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1" name="Rectangle 20"/>
          <p:cNvSpPr/>
          <p:nvPr/>
        </p:nvSpPr>
        <p:spPr bwMode="ltGray">
          <a:xfrm>
            <a:off x="1216152" y="5638800"/>
            <a:ext cx="10972673" cy="12192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22" name="Straight Connector 21"/>
          <p:cNvCxnSpPr/>
          <p:nvPr/>
        </p:nvCxnSpPr>
        <p:spPr bwMode="white">
          <a:xfrm>
            <a:off x="11573293"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bwMode="white">
          <a:xfrm>
            <a:off x="1216152" y="5638800"/>
            <a:ext cx="0" cy="12192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bwMode="black">
          <a:xfrm>
            <a:off x="11579384"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7" name="Rectangle 26"/>
          <p:cNvSpPr/>
          <p:nvPr/>
        </p:nvSpPr>
        <p:spPr bwMode="gray">
          <a:xfrm>
            <a:off x="11274663" y="0"/>
            <a:ext cx="304721"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8" name="Rectangle 27"/>
          <p:cNvSpPr/>
          <p:nvPr/>
        </p:nvSpPr>
        <p:spPr bwMode="gray">
          <a:xfrm>
            <a:off x="1218883" y="0"/>
            <a:ext cx="609441" cy="609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9" name="Rectangle 28"/>
          <p:cNvSpPr/>
          <p:nvPr/>
        </p:nvSpPr>
        <p:spPr>
          <a:xfrm>
            <a:off x="-2" y="0"/>
            <a:ext cx="1218883"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0" name="Rectangle 29"/>
          <p:cNvSpPr/>
          <p:nvPr/>
        </p:nvSpPr>
        <p:spPr bwMode="ltGray">
          <a:xfrm>
            <a:off x="0" y="0"/>
            <a:ext cx="12188825" cy="609600"/>
          </a:xfrm>
          <a:prstGeom prst="rect">
            <a:avLst/>
          </a:prstGeom>
          <a:solidFill>
            <a:schemeClr val="accent1">
              <a:lumMod val="75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1" name="Straight Connector 30"/>
          <p:cNvCxnSpPr/>
          <p:nvPr/>
        </p:nvCxnSpPr>
        <p:spPr bwMode="white">
          <a:xfrm>
            <a:off x="11573293"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bwMode="black">
          <a:xfrm>
            <a:off x="0" y="0"/>
            <a:ext cx="1216152" cy="609600"/>
          </a:xfrm>
          <a:prstGeom prst="rect">
            <a:avLst/>
          </a:prstGeom>
          <a:solidFill>
            <a:schemeClr val="accent1">
              <a:lumMod val="50000"/>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33" name="Straight Connector 32"/>
          <p:cNvCxnSpPr/>
          <p:nvPr/>
        </p:nvCxnSpPr>
        <p:spPr bwMode="white">
          <a:xfrm>
            <a:off x="1218884" y="0"/>
            <a:ext cx="0" cy="6096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98613" y="1600201"/>
            <a:ext cx="8283272" cy="2654064"/>
          </a:xfrm>
        </p:spPr>
        <p:txBody>
          <a:bodyPr anchor="b">
            <a:normAutofit/>
          </a:bodyPr>
          <a:lstStyle>
            <a:lvl1pPr algn="l">
              <a:defRPr sz="5400" b="0" cap="none" baseline="0"/>
            </a:lvl1pPr>
          </a:lstStyle>
          <a:p>
            <a:r>
              <a:rPr lang="en-US"/>
              <a:t>Click to edit Master title style</a:t>
            </a:r>
            <a:endParaRPr/>
          </a:p>
        </p:txBody>
      </p:sp>
      <p:sp>
        <p:nvSpPr>
          <p:cNvPr id="3" name="Text Placeholder 2"/>
          <p:cNvSpPr>
            <a:spLocks noGrp="1"/>
          </p:cNvSpPr>
          <p:nvPr>
            <p:ph type="body" idx="1"/>
          </p:nvPr>
        </p:nvSpPr>
        <p:spPr>
          <a:xfrm>
            <a:off x="1598613" y="4259996"/>
            <a:ext cx="7264623" cy="1150203"/>
          </a:xfrm>
        </p:spPr>
        <p:txBody>
          <a:bodyPr anchor="t">
            <a:normAutofit/>
          </a:bodyPr>
          <a:lstStyle>
            <a:lvl1pPr marL="0" indent="0">
              <a:spcBef>
                <a:spcPts val="0"/>
              </a:spcBef>
              <a:buNone/>
              <a:defRPr sz="3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198812" y="6356351"/>
            <a:ext cx="3200321" cy="365125"/>
          </a:xfrm>
        </p:spPr>
        <p:txBody>
          <a:bodyPr/>
          <a:lstStyle>
            <a:lvl1pPr>
              <a:defRPr baseline="0">
                <a:solidFill>
                  <a:schemeClr val="tx2"/>
                </a:solidFill>
              </a:defRPr>
            </a:lvl1pPr>
          </a:lstStyle>
          <a:p>
            <a:r>
              <a:rPr lang="en-US"/>
              <a:t>Getting the job you really want, 7e</a:t>
            </a:r>
            <a:endParaRPr lang="en-US" dirty="0"/>
          </a:p>
        </p:txBody>
      </p:sp>
      <p:sp>
        <p:nvSpPr>
          <p:cNvPr id="5" name="Footer Placeholder 4"/>
          <p:cNvSpPr>
            <a:spLocks noGrp="1"/>
          </p:cNvSpPr>
          <p:nvPr>
            <p:ph type="ftr" sz="quarter" idx="11"/>
          </p:nvPr>
        </p:nvSpPr>
        <p:spPr/>
        <p:txBody>
          <a:bodyPr/>
          <a:lstStyle>
            <a:lvl1pPr>
              <a:defRPr baseline="0">
                <a:solidFill>
                  <a:schemeClr val="tx2"/>
                </a:solidFill>
              </a:defRPr>
            </a:lvl1pPr>
          </a:lstStyle>
          <a:p>
            <a:r>
              <a:rPr lang="en-US"/>
              <a:t>© JIST Publishing, Inc</a:t>
            </a:r>
            <a:endParaRPr lang="en-US" dirty="0"/>
          </a:p>
        </p:txBody>
      </p:sp>
      <p:sp>
        <p:nvSpPr>
          <p:cNvPr id="6" name="Slide Number Placeholder 5"/>
          <p:cNvSpPr>
            <a:spLocks noGrp="1"/>
          </p:cNvSpPr>
          <p:nvPr>
            <p:ph type="sldNum" sz="quarter" idx="12"/>
          </p:nvPr>
        </p:nvSpPr>
        <p:spPr>
          <a:xfrm>
            <a:off x="10666571" y="6356351"/>
            <a:ext cx="609441" cy="365125"/>
          </a:xfrm>
        </p:spPr>
        <p:txBody>
          <a:bodyPr/>
          <a:lstStyle>
            <a:lvl1pPr>
              <a:defRPr baseline="0">
                <a:solidFill>
                  <a:schemeClr val="tx2"/>
                </a:solidFill>
              </a:defRPr>
            </a:lvl1pPr>
          </a:lstStyle>
          <a:p>
            <a:fld id="{7DC1BBB0-96F0-4077-A278-0F3FB5C104D3}" type="slidenum">
              <a:rPr lang="en-US" smtClean="0"/>
              <a:pPr/>
              <a:t>‹#›</a:t>
            </a:fld>
            <a:endParaRPr lang="en-US"/>
          </a:p>
        </p:txBody>
      </p:sp>
      <p:pic>
        <p:nvPicPr>
          <p:cNvPr id="25" name="Picture 24" descr="A picture containing clipart&#10;&#10;Description automatically generated">
            <a:extLst>
              <a:ext uri="{FF2B5EF4-FFF2-40B4-BE49-F238E27FC236}">
                <a16:creationId xmlns:a16="http://schemas.microsoft.com/office/drawing/2014/main" id="{648F9309-09DC-4AFE-BAC3-97DD148B3196}"/>
              </a:ext>
            </a:extLst>
          </p:cNvPr>
          <p:cNvPicPr>
            <a:picLocks noChangeAspect="1"/>
          </p:cNvPicPr>
          <p:nvPr userDrawn="1"/>
        </p:nvPicPr>
        <p:blipFill>
          <a:blip r:embed="rId2"/>
          <a:stretch>
            <a:fillRect/>
          </a:stretch>
        </p:blipFill>
        <p:spPr>
          <a:xfrm>
            <a:off x="162960" y="6060028"/>
            <a:ext cx="958692" cy="296323"/>
          </a:xfrm>
          <a:prstGeom prst="rect">
            <a:avLst/>
          </a:prstGeom>
        </p:spPr>
      </p:pic>
    </p:spTree>
    <p:extLst>
      <p:ext uri="{BB962C8B-B14F-4D97-AF65-F5344CB8AC3E}">
        <p14:creationId xmlns:p14="http://schemas.microsoft.com/office/powerpoint/2010/main" val="3234467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93436" y="1600200"/>
            <a:ext cx="4814586"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561651" y="1600200"/>
            <a:ext cx="4814586" cy="4572000"/>
          </a:xfrm>
        </p:spPr>
        <p:txBody>
          <a:bodyPr/>
          <a:lstStyle>
            <a:lvl1pPr>
              <a:defRPr sz="2800"/>
            </a:lvl1pPr>
            <a:lvl2pPr>
              <a:defRPr sz="2400"/>
            </a:lvl2pPr>
            <a:lvl3pPr>
              <a:defRPr sz="2000"/>
            </a:lvl3pPr>
            <a:lvl4pPr>
              <a:defRPr sz="1800"/>
            </a:lvl4pPr>
            <a:lvl5pPr>
              <a:defRPr sz="1800"/>
            </a:lvl5pPr>
            <a:lvl6pPr>
              <a:defRPr sz="1800" baseline="0"/>
            </a:lvl6pPr>
            <a:lvl7pPr>
              <a:defRPr sz="1800" baseline="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a:xfrm>
            <a:off x="3122612" y="6356351"/>
            <a:ext cx="3276521" cy="323849"/>
          </a:xfrm>
        </p:spPr>
        <p:txBody>
          <a:bodyPr/>
          <a:lstStyle>
            <a:lvl1pPr>
              <a:defRPr/>
            </a:lvl1pPr>
          </a:lstStyle>
          <a:p>
            <a:r>
              <a:rPr lang="en-US"/>
              <a:t>Getting the job you really want, 7e</a:t>
            </a:r>
            <a:endParaRPr lang="en-US" dirty="0"/>
          </a:p>
        </p:txBody>
      </p:sp>
      <p:sp>
        <p:nvSpPr>
          <p:cNvPr id="6" name="Footer Placeholder 5"/>
          <p:cNvSpPr>
            <a:spLocks noGrp="1"/>
          </p:cNvSpPr>
          <p:nvPr>
            <p:ph type="ftr" sz="quarter" idx="11"/>
          </p:nvPr>
        </p:nvSpPr>
        <p:spPr/>
        <p:txBody>
          <a:bodyPr/>
          <a:lstStyle>
            <a:lvl1pPr>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1239113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93436"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93436" y="2514706"/>
            <a:ext cx="4814586" cy="3657493"/>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6557349" y="1499616"/>
            <a:ext cx="4818888" cy="938784"/>
          </a:xfrm>
        </p:spPr>
        <p:txBody>
          <a:bodyPr anchor="b">
            <a:noAutofit/>
          </a:bodyPr>
          <a:lstStyle>
            <a:lvl1pPr marL="0" indent="0">
              <a:spcBef>
                <a:spcPts val="0"/>
              </a:spcBef>
              <a:buNone/>
              <a:defRPr sz="24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57349" y="2514600"/>
            <a:ext cx="4818888" cy="3655568"/>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a:xfrm>
            <a:off x="3122612" y="6356351"/>
            <a:ext cx="3276521" cy="323849"/>
          </a:xfrm>
        </p:spPr>
        <p:txBody>
          <a:bodyPr/>
          <a:lstStyle>
            <a:lvl1pPr>
              <a:defRPr/>
            </a:lvl1pPr>
          </a:lstStyle>
          <a:p>
            <a:r>
              <a:rPr lang="en-US"/>
              <a:t>Getting the job you really want, 7e</a:t>
            </a:r>
            <a:endParaRPr lang="en-US" dirty="0"/>
          </a:p>
        </p:txBody>
      </p:sp>
      <p:sp>
        <p:nvSpPr>
          <p:cNvPr id="8" name="Footer Placeholder 7"/>
          <p:cNvSpPr>
            <a:spLocks noGrp="1"/>
          </p:cNvSpPr>
          <p:nvPr>
            <p:ph type="ftr" sz="quarter" idx="11"/>
          </p:nvPr>
        </p:nvSpPr>
        <p:spPr/>
        <p:txBody>
          <a:bodyPr/>
          <a:lstStyle>
            <a:lvl1pPr>
              <a:defRPr/>
            </a:lvl1pPr>
          </a:lstStyle>
          <a:p>
            <a:r>
              <a:rPr lang="en-US"/>
              <a:t>© JIST Publishing, Inc</a:t>
            </a:r>
            <a:endParaRPr lang="en-US" dirty="0"/>
          </a:p>
        </p:txBody>
      </p:sp>
      <p:sp>
        <p:nvSpPr>
          <p:cNvPr id="9" name="Slide Number Placeholder 8"/>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2138358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a:xfrm>
            <a:off x="3198812" y="6356351"/>
            <a:ext cx="3200321" cy="365125"/>
          </a:xfrm>
        </p:spPr>
        <p:txBody>
          <a:bodyPr/>
          <a:lstStyle>
            <a:lvl1pPr>
              <a:defRPr/>
            </a:lvl1pPr>
          </a:lstStyle>
          <a:p>
            <a:r>
              <a:rPr lang="en-US"/>
              <a:t>Getting the job you really want, 7e</a:t>
            </a:r>
            <a:endParaRPr lang="en-US" dirty="0"/>
          </a:p>
        </p:txBody>
      </p:sp>
      <p:sp>
        <p:nvSpPr>
          <p:cNvPr id="4" name="Footer Placeholder 3"/>
          <p:cNvSpPr>
            <a:spLocks noGrp="1"/>
          </p:cNvSpPr>
          <p:nvPr>
            <p:ph type="ftr" sz="quarter" idx="11"/>
          </p:nvPr>
        </p:nvSpPr>
        <p:spPr/>
        <p:txBody>
          <a:bodyPr/>
          <a:lstStyle>
            <a:lvl1pPr>
              <a:defRPr/>
            </a:lvl1pPr>
          </a:lstStyle>
          <a:p>
            <a:r>
              <a:rPr lang="en-US"/>
              <a:t>© JIST Publishing, Inc</a:t>
            </a:r>
            <a:endParaRPr lang="en-US" dirty="0"/>
          </a:p>
        </p:txBody>
      </p:sp>
      <p:sp>
        <p:nvSpPr>
          <p:cNvPr id="5" name="Slide Number Placeholder 4"/>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16357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bwMode="ltGray">
          <a:xfrm>
            <a:off x="626239" y="0"/>
            <a:ext cx="30472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6" name="Rectangle 5"/>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7" name="Straight Connector 6"/>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gray">
          <a:xfrm>
            <a:off x="10969942" y="0"/>
            <a:ext cx="922621" cy="6858000"/>
          </a:xfrm>
          <a:prstGeom prst="rect">
            <a:avLst/>
          </a:prstGeom>
          <a:solidFill>
            <a:schemeClr val="accent1">
              <a:lumMod val="7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black">
          <a:xfrm>
            <a:off x="11892563"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Date Placeholder 1"/>
          <p:cNvSpPr>
            <a:spLocks noGrp="1"/>
          </p:cNvSpPr>
          <p:nvPr>
            <p:ph type="dt" sz="half" idx="10"/>
          </p:nvPr>
        </p:nvSpPr>
        <p:spPr>
          <a:xfrm>
            <a:off x="3122612" y="6356351"/>
            <a:ext cx="3276521" cy="365125"/>
          </a:xfrm>
        </p:spPr>
        <p:txBody>
          <a:bodyPr/>
          <a:lstStyle>
            <a:lvl1pPr>
              <a:defRPr/>
            </a:lvl1pPr>
          </a:lstStyle>
          <a:p>
            <a:r>
              <a:rPr lang="en-US"/>
              <a:t>Getting the job you really want, 7e</a:t>
            </a:r>
            <a:endParaRPr lang="en-US" dirty="0"/>
          </a:p>
        </p:txBody>
      </p:sp>
      <p:sp>
        <p:nvSpPr>
          <p:cNvPr id="3" name="Footer Placeholder 2"/>
          <p:cNvSpPr>
            <a:spLocks noGrp="1"/>
          </p:cNvSpPr>
          <p:nvPr>
            <p:ph type="ftr" sz="quarter" idx="11"/>
          </p:nvPr>
        </p:nvSpPr>
        <p:spPr/>
        <p:txBody>
          <a:bodyPr/>
          <a:lstStyle>
            <a:lvl1pPr>
              <a:defRPr/>
            </a:lvl1pPr>
          </a:lstStyle>
          <a:p>
            <a:r>
              <a:rPr lang="en-US"/>
              <a:t>© JIST Publishing, Inc</a:t>
            </a:r>
            <a:endParaRPr lang="en-US" dirty="0"/>
          </a:p>
        </p:txBody>
      </p:sp>
      <p:sp>
        <p:nvSpPr>
          <p:cNvPr id="4" name="Slide Number Placeholder 3"/>
          <p:cNvSpPr>
            <a:spLocks noGrp="1"/>
          </p:cNvSpPr>
          <p:nvPr>
            <p:ph type="sldNum" sz="quarter" idx="12"/>
          </p:nvPr>
        </p:nvSpPr>
        <p:spPr/>
        <p:txBody>
          <a:bodyPr/>
          <a:lstStyle>
            <a:lvl1pPr>
              <a:defRPr>
                <a:solidFill>
                  <a:schemeClr val="bg1"/>
                </a:solidFill>
              </a:defRPr>
            </a:lvl1pPr>
          </a:lstStyle>
          <a:p>
            <a:fld id="{7DC1BBB0-96F0-4077-A278-0F3FB5C104D3}" type="slidenum">
              <a:rPr/>
              <a:pPr/>
              <a:t>‹#›</a:t>
            </a:fld>
            <a:endParaRPr/>
          </a:p>
        </p:txBody>
      </p:sp>
    </p:spTree>
    <p:extLst>
      <p:ext uri="{BB962C8B-B14F-4D97-AF65-F5344CB8AC3E}">
        <p14:creationId xmlns:p14="http://schemas.microsoft.com/office/powerpoint/2010/main" val="17838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bwMode="gray">
          <a:xfrm>
            <a:off x="621792" y="0"/>
            <a:ext cx="4147717"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cxnSp>
        <p:nvCxnSpPr>
          <p:cNvPr id="10" name="Straight Connector 9"/>
          <p:cNvCxnSpPr/>
          <p:nvPr/>
        </p:nvCxnSpPr>
        <p:spPr bwMode="white">
          <a:xfrm>
            <a:off x="621792"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bwMode="gray">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bwMode="white">
          <a:xfrm>
            <a:off x="1074240" y="381000"/>
            <a:ext cx="3293422" cy="1371600"/>
          </a:xfrm>
        </p:spPr>
        <p:txBody>
          <a:bodyPr anchor="b">
            <a:normAutofit/>
          </a:bodyPr>
          <a:lstStyle>
            <a:lvl1pPr algn="l">
              <a:defRPr sz="2800" b="0" cap="all" baseline="0">
                <a:solidFill>
                  <a:schemeClr val="bg1"/>
                </a:solidFill>
              </a:defRPr>
            </a:lvl1pPr>
          </a:lstStyle>
          <a:p>
            <a:r>
              <a:rPr lang="en-US"/>
              <a:t>Click to edit Master title style</a:t>
            </a:r>
            <a:endParaRPr/>
          </a:p>
        </p:txBody>
      </p:sp>
      <p:sp>
        <p:nvSpPr>
          <p:cNvPr id="3" name="Content Placeholder 2"/>
          <p:cNvSpPr>
            <a:spLocks noGrp="1"/>
          </p:cNvSpPr>
          <p:nvPr>
            <p:ph idx="1"/>
          </p:nvPr>
        </p:nvSpPr>
        <p:spPr>
          <a:xfrm>
            <a:off x="5180251" y="482600"/>
            <a:ext cx="6195986" cy="56896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baseline="0"/>
            </a:lvl8pPr>
            <a:lvl9pPr>
              <a:defRPr sz="18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bwMode="white">
          <a:xfrm>
            <a:off x="1074240" y="1828800"/>
            <a:ext cx="3293422" cy="4343400"/>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180250" y="6356351"/>
            <a:ext cx="3231964" cy="365125"/>
          </a:xfrm>
        </p:spPr>
        <p:txBody>
          <a:bodyPr/>
          <a:lstStyle>
            <a:lvl1pPr>
              <a:defRPr/>
            </a:lvl1pPr>
          </a:lstStyle>
          <a:p>
            <a:r>
              <a:rPr lang="en-US"/>
              <a:t>Getting the job you really want, 7e</a:t>
            </a:r>
            <a:endParaRPr lang="en-US" dirty="0"/>
          </a:p>
        </p:txBody>
      </p:sp>
      <p:sp>
        <p:nvSpPr>
          <p:cNvPr id="6" name="Footer Placeholder 5"/>
          <p:cNvSpPr>
            <a:spLocks noGrp="1"/>
          </p:cNvSpPr>
          <p:nvPr>
            <p:ph type="ftr" sz="quarter" idx="11"/>
          </p:nvPr>
        </p:nvSpPr>
        <p:spPr>
          <a:xfrm>
            <a:off x="8609012" y="6356351"/>
            <a:ext cx="1960986" cy="365125"/>
          </a:xfrm>
        </p:spPr>
        <p:txBody>
          <a:bodyPr/>
          <a:lstStyle>
            <a:lvl1pPr>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p>
            <a:fld id="{7DC1BBB0-96F0-4077-A278-0F3FB5C104D3}" type="slidenum">
              <a:rPr/>
              <a:t>‹#›</a:t>
            </a:fld>
            <a:endParaRPr/>
          </a:p>
        </p:txBody>
      </p:sp>
    </p:spTree>
    <p:extLst>
      <p:ext uri="{BB962C8B-B14F-4D97-AF65-F5344CB8AC3E}">
        <p14:creationId xmlns:p14="http://schemas.microsoft.com/office/powerpoint/2010/main" val="3518043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bwMode="gray">
          <a:xfrm>
            <a:off x="0" y="0"/>
            <a:ext cx="609441" cy="6858000"/>
          </a:xfrm>
          <a:prstGeom prst="rect">
            <a:avLst/>
          </a:prstGeom>
          <a:solidFill>
            <a:schemeClr val="accent1">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black">
          <a:xfrm>
            <a:off x="11884104" y="0"/>
            <a:ext cx="304721" cy="685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9" name="Rectangle 8"/>
          <p:cNvSpPr/>
          <p:nvPr/>
        </p:nvSpPr>
        <p:spPr bwMode="ltGray">
          <a:xfrm>
            <a:off x="5019430" y="-136524"/>
            <a:ext cx="7017034" cy="68580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2" name="Title 1"/>
          <p:cNvSpPr>
            <a:spLocks noGrp="1"/>
          </p:cNvSpPr>
          <p:nvPr>
            <p:ph type="title"/>
          </p:nvPr>
        </p:nvSpPr>
        <p:spPr>
          <a:xfrm>
            <a:off x="1074240" y="381000"/>
            <a:ext cx="3293422" cy="1371600"/>
          </a:xfrm>
        </p:spPr>
        <p:txBody>
          <a:bodyPr anchor="b">
            <a:normAutofit/>
          </a:bodyPr>
          <a:lstStyle>
            <a:lvl1pPr algn="l">
              <a:defRPr sz="2800" b="0" cap="all" baseline="0">
                <a:solidFill>
                  <a:schemeClr val="tx1">
                    <a:lumMod val="75000"/>
                  </a:schemeClr>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bwMode="auto">
          <a:xfrm>
            <a:off x="5180251" y="482600"/>
            <a:ext cx="6195986" cy="5689600"/>
          </a:xfrm>
          <a:ln w="19050">
            <a:solidFill>
              <a:schemeClr val="bg1"/>
            </a:solidFill>
          </a:ln>
        </p:spPr>
        <p:txBody>
          <a:bodyPr>
            <a:normAutofit/>
          </a:bodyPr>
          <a:lstStyle>
            <a:lvl1pPr marL="0" indent="0">
              <a:buNone/>
              <a:defRPr sz="2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dirty="0"/>
          </a:p>
        </p:txBody>
      </p:sp>
      <p:sp>
        <p:nvSpPr>
          <p:cNvPr id="4" name="Text Placeholder 3"/>
          <p:cNvSpPr>
            <a:spLocks noGrp="1"/>
          </p:cNvSpPr>
          <p:nvPr>
            <p:ph type="body" sz="half" idx="2"/>
          </p:nvPr>
        </p:nvSpPr>
        <p:spPr>
          <a:xfrm>
            <a:off x="1074240" y="1828800"/>
            <a:ext cx="3293422" cy="4343400"/>
          </a:xfrm>
        </p:spPr>
        <p:txBody>
          <a:bodyPr>
            <a:normAutofit/>
          </a:bodyPr>
          <a:lstStyle>
            <a:lvl1pPr marL="0" indent="0">
              <a:buNone/>
              <a:defRPr sz="20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5180250" y="6356351"/>
            <a:ext cx="3119726" cy="365125"/>
          </a:xfrm>
        </p:spPr>
        <p:txBody>
          <a:bodyPr/>
          <a:lstStyle>
            <a:lvl1pPr>
              <a:defRPr baseline="0">
                <a:solidFill>
                  <a:schemeClr val="tx2"/>
                </a:solidFill>
              </a:defRPr>
            </a:lvl1pPr>
          </a:lstStyle>
          <a:p>
            <a:r>
              <a:rPr lang="en-US"/>
              <a:t>Getting the job you really want, 7e</a:t>
            </a:r>
            <a:endParaRPr lang="en-US" dirty="0"/>
          </a:p>
        </p:txBody>
      </p:sp>
      <p:sp>
        <p:nvSpPr>
          <p:cNvPr id="6" name="Footer Placeholder 5"/>
          <p:cNvSpPr>
            <a:spLocks noGrp="1"/>
          </p:cNvSpPr>
          <p:nvPr>
            <p:ph type="ftr" sz="quarter" idx="11"/>
          </p:nvPr>
        </p:nvSpPr>
        <p:spPr>
          <a:xfrm>
            <a:off x="8304212" y="6356351"/>
            <a:ext cx="2265786" cy="365125"/>
          </a:xfrm>
        </p:spPr>
        <p:txBody>
          <a:bodyPr/>
          <a:lstStyle>
            <a:lvl1pPr>
              <a:defRPr baseline="0">
                <a:solidFill>
                  <a:schemeClr val="tx2"/>
                </a:solidFill>
              </a:defRPr>
            </a:lvl1pPr>
          </a:lstStyle>
          <a:p>
            <a:r>
              <a:rPr lang="en-US"/>
              <a:t>© JIST Publishing, Inc</a:t>
            </a:r>
            <a:endParaRPr lang="en-US" dirty="0"/>
          </a:p>
        </p:txBody>
      </p:sp>
      <p:sp>
        <p:nvSpPr>
          <p:cNvPr id="7" name="Slide Number Placeholder 6"/>
          <p:cNvSpPr>
            <a:spLocks noGrp="1"/>
          </p:cNvSpPr>
          <p:nvPr>
            <p:ph type="sldNum" sz="quarter" idx="12"/>
          </p:nvPr>
        </p:nvSpPr>
        <p:spPr/>
        <p:txBody>
          <a:bodyPr/>
          <a:lstStyle>
            <a:lvl1pPr>
              <a:defRPr baseline="0">
                <a:solidFill>
                  <a:schemeClr val="tx2"/>
                </a:solidFill>
              </a:defRPr>
            </a:lvl1pPr>
          </a:lstStyle>
          <a:p>
            <a:fld id="{7DC1BBB0-96F0-4077-A278-0F3FB5C104D3}" type="slidenum">
              <a:rPr lang="en-US" smtClean="0"/>
              <a:pPr/>
              <a:t>‹#›</a:t>
            </a:fld>
            <a:endParaRPr lang="en-US"/>
          </a:p>
        </p:txBody>
      </p:sp>
      <p:cxnSp>
        <p:nvCxnSpPr>
          <p:cNvPr id="10" name="Straight Connector 9"/>
          <p:cNvCxnSpPr/>
          <p:nvPr/>
        </p:nvCxnSpPr>
        <p:spPr bwMode="white">
          <a:xfrm>
            <a:off x="11879867"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900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gray">
          <a:xfrm>
            <a:off x="11884104" y="0"/>
            <a:ext cx="304721" cy="6858000"/>
          </a:xfrm>
          <a:prstGeom prst="rect">
            <a:avLst/>
          </a:prstGeom>
          <a:solidFill>
            <a:schemeClr val="accent1">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lvl="0" algn="ctr"/>
            <a:endParaRPr/>
          </a:p>
        </p:txBody>
      </p:sp>
      <p:sp>
        <p:nvSpPr>
          <p:cNvPr id="8" name="Rectangle 7"/>
          <p:cNvSpPr/>
          <p:nvPr/>
        </p:nvSpPr>
        <p:spPr bwMode="ltGray">
          <a:xfrm>
            <a:off x="617143" y="0"/>
            <a:ext cx="609441" cy="63563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9" name="Rectangle 8"/>
          <p:cNvSpPr/>
          <p:nvPr/>
        </p:nvSpPr>
        <p:spPr bwMode="gray">
          <a:xfrm>
            <a:off x="0" y="0"/>
            <a:ext cx="609441" cy="6858000"/>
          </a:xfrm>
          <a:prstGeom prst="rect">
            <a:avLst/>
          </a:prstGeom>
          <a:solidFill>
            <a:schemeClr val="accent1">
              <a:lumMod val="7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cxnSp>
        <p:nvCxnSpPr>
          <p:cNvPr id="14" name="Straight Connector 13"/>
          <p:cNvCxnSpPr/>
          <p:nvPr/>
        </p:nvCxnSpPr>
        <p:spPr bwMode="white">
          <a:xfrm>
            <a:off x="617143" y="736219"/>
            <a:ext cx="60944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white">
          <a:xfrm>
            <a:off x="617143" y="0"/>
            <a:ext cx="0" cy="68580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593436" y="177800"/>
            <a:ext cx="9782801" cy="1239837"/>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93436" y="1600200"/>
            <a:ext cx="9782801" cy="457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Date Placeholder 3"/>
          <p:cNvSpPr>
            <a:spLocks noGrp="1"/>
          </p:cNvSpPr>
          <p:nvPr>
            <p:ph type="dt" sz="half" idx="2"/>
          </p:nvPr>
        </p:nvSpPr>
        <p:spPr>
          <a:xfrm>
            <a:off x="5180250" y="6356351"/>
            <a:ext cx="1218883" cy="365125"/>
          </a:xfrm>
          <a:prstGeom prst="rect">
            <a:avLst/>
          </a:prstGeom>
        </p:spPr>
        <p:txBody>
          <a:bodyPr vert="horz" lIns="91440" tIns="45720" rIns="91440" bIns="45720" rtlCol="0" anchor="ctr"/>
          <a:lstStyle>
            <a:lvl1pPr algn="l">
              <a:defRPr sz="1200" cap="all" baseline="0">
                <a:solidFill>
                  <a:schemeClr val="tx1"/>
                </a:solidFill>
              </a:defRPr>
            </a:lvl1pPr>
          </a:lstStyle>
          <a:p>
            <a:r>
              <a:rPr lang="en-US"/>
              <a:t>Getting the job you really want, 7e</a:t>
            </a:r>
            <a:endParaRPr lang="en-US" dirty="0"/>
          </a:p>
        </p:txBody>
      </p:sp>
      <p:sp>
        <p:nvSpPr>
          <p:cNvPr id="5" name="Footer Placeholder 4"/>
          <p:cNvSpPr>
            <a:spLocks noGrp="1"/>
          </p:cNvSpPr>
          <p:nvPr>
            <p:ph type="ftr" sz="quarter" idx="3"/>
          </p:nvPr>
        </p:nvSpPr>
        <p:spPr>
          <a:xfrm>
            <a:off x="6595933" y="6356351"/>
            <a:ext cx="3974065" cy="365125"/>
          </a:xfrm>
          <a:prstGeom prst="rect">
            <a:avLst/>
          </a:prstGeom>
        </p:spPr>
        <p:txBody>
          <a:bodyPr vert="horz" lIns="91440" tIns="45720" rIns="91440" bIns="45720" rtlCol="0" anchor="ctr"/>
          <a:lstStyle>
            <a:lvl1pPr algn="ctr">
              <a:defRPr sz="1200" cap="all" baseline="0">
                <a:solidFill>
                  <a:schemeClr val="tx1"/>
                </a:solidFill>
              </a:defRPr>
            </a:lvl1pPr>
          </a:lstStyle>
          <a:p>
            <a:r>
              <a:rPr lang="en-US"/>
              <a:t>© JIST Publishing, Inc</a:t>
            </a:r>
            <a:endParaRPr lang="en-US" dirty="0"/>
          </a:p>
        </p:txBody>
      </p:sp>
      <p:sp>
        <p:nvSpPr>
          <p:cNvPr id="6" name="Slide Number Placeholder 5"/>
          <p:cNvSpPr>
            <a:spLocks noGrp="1"/>
          </p:cNvSpPr>
          <p:nvPr>
            <p:ph type="sldNum" sz="quarter" idx="4"/>
          </p:nvPr>
        </p:nvSpPr>
        <p:spPr>
          <a:xfrm>
            <a:off x="10766796" y="6356351"/>
            <a:ext cx="609441" cy="365125"/>
          </a:xfrm>
          <a:prstGeom prst="rect">
            <a:avLst/>
          </a:prstGeom>
        </p:spPr>
        <p:txBody>
          <a:bodyPr vert="horz" lIns="91440" tIns="45720" rIns="91440" bIns="45720" rtlCol="0" anchor="ctr"/>
          <a:lstStyle>
            <a:lvl1pPr algn="r">
              <a:defRPr sz="1200" cap="all" baseline="0">
                <a:solidFill>
                  <a:schemeClr val="tx1"/>
                </a:solidFill>
              </a:defRPr>
            </a:lvl1pPr>
          </a:lstStyle>
          <a:p>
            <a:fld id="{7DC1BBB0-96F0-4077-A278-0F3FB5C104D3}" type="slidenum">
              <a:rPr lang="en-US" smtClean="0"/>
              <a:pPr/>
              <a:t>‹#›</a:t>
            </a:fld>
            <a:endParaRPr lang="en-US"/>
          </a:p>
        </p:txBody>
      </p:sp>
      <p:pic>
        <p:nvPicPr>
          <p:cNvPr id="11" name="Picture 10" descr="A picture containing clipart&#10;&#10;Description automatically generated">
            <a:extLst>
              <a:ext uri="{FF2B5EF4-FFF2-40B4-BE49-F238E27FC236}">
                <a16:creationId xmlns:a16="http://schemas.microsoft.com/office/drawing/2014/main" id="{C9BFAC65-4BE6-4EDC-83B6-3BB02421FAF4}"/>
              </a:ext>
            </a:extLst>
          </p:cNvPr>
          <p:cNvPicPr>
            <a:picLocks noChangeAspect="1"/>
          </p:cNvPicPr>
          <p:nvPr userDrawn="1"/>
        </p:nvPicPr>
        <p:blipFill>
          <a:blip r:embed="rId13"/>
          <a:stretch>
            <a:fillRect/>
          </a:stretch>
        </p:blipFill>
        <p:spPr>
          <a:xfrm>
            <a:off x="609441" y="6512989"/>
            <a:ext cx="609439" cy="188372"/>
          </a:xfrm>
          <a:prstGeom prst="rect">
            <a:avLst/>
          </a:prstGeom>
        </p:spPr>
      </p:pic>
    </p:spTree>
    <p:extLst>
      <p:ext uri="{BB962C8B-B14F-4D97-AF65-F5344CB8AC3E}">
        <p14:creationId xmlns:p14="http://schemas.microsoft.com/office/powerpoint/2010/main" val="2054322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3600" kern="1200">
          <a:solidFill>
            <a:schemeClr val="tx1">
              <a:lumMod val="75000"/>
            </a:schemeClr>
          </a:solidFill>
          <a:latin typeface="+mj-lt"/>
          <a:ea typeface="+mj-ea"/>
          <a:cs typeface="+mj-cs"/>
        </a:defRPr>
      </a:lvl1pPr>
    </p:titleStyle>
    <p:bodyStyle>
      <a:lvl1pPr marL="246888" indent="-246888" algn="l" defTabSz="914400" rtl="0" eaLnBrk="1" latinLnBrk="0" hangingPunct="1">
        <a:lnSpc>
          <a:spcPct val="90000"/>
        </a:lnSpc>
        <a:spcBef>
          <a:spcPts val="1400"/>
        </a:spcBef>
        <a:buFont typeface="Euphemia" pitchFamily="34" charset="0"/>
        <a:buChar char="›"/>
        <a:defRPr sz="2800" kern="1200">
          <a:solidFill>
            <a:schemeClr val="tx1"/>
          </a:solidFill>
          <a:latin typeface="+mn-lt"/>
          <a:ea typeface="+mn-ea"/>
          <a:cs typeface="+mn-cs"/>
        </a:defRPr>
      </a:lvl1pPr>
      <a:lvl2pPr marL="612648" indent="-246888" algn="l" defTabSz="914400" rtl="0" eaLnBrk="1" latinLnBrk="0" hangingPunct="1">
        <a:lnSpc>
          <a:spcPct val="90000"/>
        </a:lnSpc>
        <a:spcBef>
          <a:spcPts val="600"/>
        </a:spcBef>
        <a:buFont typeface="Euphemia" pitchFamily="34" charset="0"/>
        <a:buChar char="–"/>
        <a:defRPr sz="2400" kern="1200">
          <a:solidFill>
            <a:schemeClr val="tx1"/>
          </a:solidFill>
          <a:latin typeface="+mn-lt"/>
          <a:ea typeface="+mn-ea"/>
          <a:cs typeface="+mn-cs"/>
        </a:defRPr>
      </a:lvl2pPr>
      <a:lvl3pPr marL="978408" indent="-246888" algn="l" defTabSz="914400" rtl="0" eaLnBrk="1" latinLnBrk="0" hangingPunct="1">
        <a:lnSpc>
          <a:spcPct val="90000"/>
        </a:lnSpc>
        <a:spcBef>
          <a:spcPts val="600"/>
        </a:spcBef>
        <a:buFont typeface="Euphemia" pitchFamily="34" charset="0"/>
        <a:buChar char="›"/>
        <a:defRPr sz="2000" kern="1200">
          <a:solidFill>
            <a:schemeClr val="tx1"/>
          </a:solidFill>
          <a:latin typeface="+mn-lt"/>
          <a:ea typeface="+mn-ea"/>
          <a:cs typeface="+mn-cs"/>
        </a:defRPr>
      </a:lvl3pPr>
      <a:lvl4pPr marL="1344168" indent="-246888" algn="l" defTabSz="914400" rtl="0" eaLnBrk="1" latinLnBrk="0" hangingPunct="1">
        <a:lnSpc>
          <a:spcPct val="90000"/>
        </a:lnSpc>
        <a:spcBef>
          <a:spcPts val="600"/>
        </a:spcBef>
        <a:buFont typeface="Arial" pitchFamily="34" charset="0"/>
        <a:buChar char="–"/>
        <a:defRPr sz="1800" kern="1200">
          <a:solidFill>
            <a:schemeClr val="tx1"/>
          </a:solidFill>
          <a:latin typeface="+mn-lt"/>
          <a:ea typeface="+mn-ea"/>
          <a:cs typeface="+mn-cs"/>
        </a:defRPr>
      </a:lvl4pPr>
      <a:lvl5pPr marL="170992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5pPr>
      <a:lvl6pPr marL="207568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6pPr>
      <a:lvl7pPr marL="2441448" indent="-246888" algn="l" defTabSz="914400" rtl="0" eaLnBrk="1" latinLnBrk="0" hangingPunct="1">
        <a:lnSpc>
          <a:spcPct val="90000"/>
        </a:lnSpc>
        <a:spcBef>
          <a:spcPts val="600"/>
        </a:spcBef>
        <a:buFont typeface="Euphemia" pitchFamily="34" charset="0"/>
        <a:buChar char="›"/>
        <a:defRPr sz="1800" kern="1200">
          <a:solidFill>
            <a:schemeClr val="tx1"/>
          </a:solidFill>
          <a:latin typeface="+mn-lt"/>
          <a:ea typeface="+mn-ea"/>
          <a:cs typeface="+mn-cs"/>
        </a:defRPr>
      </a:lvl7pPr>
      <a:lvl8pPr marL="280720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8pPr>
      <a:lvl9pPr marL="3172968" indent="-246888" algn="l" defTabSz="914400" rtl="0" eaLnBrk="1" latinLnBrk="0" hangingPunct="1">
        <a:lnSpc>
          <a:spcPct val="90000"/>
        </a:lnSpc>
        <a:spcBef>
          <a:spcPts val="600"/>
        </a:spcBef>
        <a:buFont typeface="Euphemia" pitchFamily="34" charset="0"/>
        <a:buChar char="›"/>
        <a:defRPr sz="18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5.xml"/><Relationship Id="rId7" Type="http://schemas.openxmlformats.org/officeDocument/2006/relationships/diagramQuickStyle" Target="../diagrams/quickStyle1.xml"/><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2.png"/><Relationship Id="rId4" Type="http://schemas.openxmlformats.org/officeDocument/2006/relationships/notesSlide" Target="../notesSlides/notesSlide3.xml"/><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https://creativecommons.org/licenses/by-nc/3.0/" TargetMode="External"/><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hyperlink" Target="http://4closurefraud.org/2013/06/24/promontory-financial-group-paid-more-than-900-million-for-independent-foreclosure-review/" TargetMode="External"/><Relationship Id="rId5" Type="http://schemas.openxmlformats.org/officeDocument/2006/relationships/image" Target="../media/image11.jp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hyperlink" Target="https://creativecommons.org/licenses/by-nc-nd/3.0/" TargetMode="External"/><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hyperlink" Target="http://mpnforum.com/birthday/" TargetMode="External"/><Relationship Id="rId5" Type="http://schemas.openxmlformats.org/officeDocument/2006/relationships/image" Target="../media/image12.gif"/><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p3"/><Relationship Id="rId1" Type="http://schemas.microsoft.com/office/2007/relationships/media" Target="../media/media5.mp3"/><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5.xml"/><Relationship Id="rId7" Type="http://schemas.openxmlformats.org/officeDocument/2006/relationships/diagramQuickStyle" Target="../diagrams/quickStyle2.xml"/><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2.png"/><Relationship Id="rId4" Type="http://schemas.openxmlformats.org/officeDocument/2006/relationships/notesSlide" Target="../notesSlides/notesSlide7.xml"/><Relationship Id="rId9" Type="http://schemas.microsoft.com/office/2007/relationships/diagramDrawing" Target="../diagrams/drawing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p3"/><Relationship Id="rId1" Type="http://schemas.microsoft.com/office/2007/relationships/media" Target="../media/media7.mp3"/><Relationship Id="rId5" Type="http://schemas.openxmlformats.org/officeDocument/2006/relationships/image" Target="../media/image2.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2.xml"/><Relationship Id="rId7" Type="http://schemas.openxmlformats.org/officeDocument/2006/relationships/diagramQuickStyle" Target="../diagrams/quickStyle3.xml"/><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png"/><Relationship Id="rId4" Type="http://schemas.openxmlformats.org/officeDocument/2006/relationships/notesSlide" Target="../notesSlides/notesSlide9.xml"/><Relationship Id="rId9" Type="http://schemas.microsoft.com/office/2007/relationships/diagramDrawing" Target="../diagrams/drawin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Getting the Job You Really Want</a:t>
            </a:r>
          </a:p>
        </p:txBody>
      </p:sp>
      <p:sp>
        <p:nvSpPr>
          <p:cNvPr id="3" name="Subtitle 2"/>
          <p:cNvSpPr>
            <a:spLocks noGrp="1"/>
          </p:cNvSpPr>
          <p:nvPr>
            <p:ph type="subTitle" idx="1"/>
          </p:nvPr>
        </p:nvSpPr>
        <p:spPr/>
        <p:txBody>
          <a:bodyPr/>
          <a:lstStyle/>
          <a:p>
            <a:r>
              <a:rPr lang="en-US" dirty="0"/>
              <a:t>Seventh Edition</a:t>
            </a:r>
          </a:p>
        </p:txBody>
      </p:sp>
      <p:pic>
        <p:nvPicPr>
          <p:cNvPr id="4" name="speech_20190830170356036">
            <a:hlinkClick r:id="" action="ppaction://media"/>
            <a:extLst>
              <a:ext uri="{FF2B5EF4-FFF2-40B4-BE49-F238E27FC236}">
                <a16:creationId xmlns:a16="http://schemas.microsoft.com/office/drawing/2014/main" id="{AEDD9996-5E7A-49EB-88D4-D362454929F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898775" y="855663"/>
            <a:ext cx="487363" cy="487362"/>
          </a:xfrm>
          <a:prstGeom prst="rect">
            <a:avLst/>
          </a:prstGeom>
        </p:spPr>
      </p:pic>
    </p:spTree>
    <p:extLst>
      <p:ext uri="{BB962C8B-B14F-4D97-AF65-F5344CB8AC3E}">
        <p14:creationId xmlns:p14="http://schemas.microsoft.com/office/powerpoint/2010/main" val="50676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Getting the Life You Really Want</a:t>
            </a:r>
          </a:p>
        </p:txBody>
      </p:sp>
      <p:sp>
        <p:nvSpPr>
          <p:cNvPr id="3" name="Subtitle 2"/>
          <p:cNvSpPr>
            <a:spLocks noGrp="1"/>
          </p:cNvSpPr>
          <p:nvPr>
            <p:ph type="subTitle" idx="1"/>
          </p:nvPr>
        </p:nvSpPr>
        <p:spPr/>
        <p:txBody>
          <a:bodyPr/>
          <a:lstStyle/>
          <a:p>
            <a:r>
              <a:rPr lang="en-US" dirty="0"/>
              <a:t>Chapter 1</a:t>
            </a:r>
          </a:p>
        </p:txBody>
      </p:sp>
    </p:spTree>
    <p:extLst>
      <p:ext uri="{BB962C8B-B14F-4D97-AF65-F5344CB8AC3E}">
        <p14:creationId xmlns:p14="http://schemas.microsoft.com/office/powerpoint/2010/main" val="65797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066" y="685800"/>
            <a:ext cx="9782801" cy="1239837"/>
          </a:xfrm>
        </p:spPr>
        <p:txBody>
          <a:bodyPr/>
          <a:lstStyle/>
          <a:p>
            <a:r>
              <a:rPr lang="en-US" dirty="0"/>
              <a:t>What Do You Want to Be Doing Five Years from Now?</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3</a:t>
            </a:fld>
            <a:endParaRPr lang="en-US"/>
          </a:p>
        </p:txBody>
      </p:sp>
      <p:graphicFrame>
        <p:nvGraphicFramePr>
          <p:cNvPr id="3" name="Content Placeholder 2">
            <a:extLst>
              <a:ext uri="{FF2B5EF4-FFF2-40B4-BE49-F238E27FC236}">
                <a16:creationId xmlns:a16="http://schemas.microsoft.com/office/drawing/2014/main" id="{255ACC53-B5F7-4BFB-BE49-B3B54547E616}"/>
              </a:ext>
            </a:extLst>
          </p:cNvPr>
          <p:cNvGraphicFramePr>
            <a:graphicFrameLocks noGrp="1"/>
          </p:cNvGraphicFramePr>
          <p:nvPr>
            <p:ph sz="half" idx="2"/>
            <p:extLst>
              <p:ext uri="{D42A27DB-BD31-4B8C-83A1-F6EECF244321}">
                <p14:modId xmlns:p14="http://schemas.microsoft.com/office/powerpoint/2010/main" val="1020082886"/>
              </p:ext>
            </p:extLst>
          </p:nvPr>
        </p:nvGraphicFramePr>
        <p:xfrm>
          <a:off x="1593850" y="1752600"/>
          <a:ext cx="9301162" cy="4419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speech_20190830170433722">
            <a:hlinkClick r:id="" action="ppaction://media"/>
            <a:extLst>
              <a:ext uri="{FF2B5EF4-FFF2-40B4-BE49-F238E27FC236}">
                <a16:creationId xmlns:a16="http://schemas.microsoft.com/office/drawing/2014/main" id="{14F88C69-4BB8-4E2A-869D-D5FFC345514A}"/>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698625" y="612775"/>
            <a:ext cx="487363" cy="487363"/>
          </a:xfrm>
          <a:prstGeom prst="rect">
            <a:avLst/>
          </a:prstGeom>
        </p:spPr>
      </p:pic>
    </p:spTree>
    <p:extLst>
      <p:ext uri="{BB962C8B-B14F-4D97-AF65-F5344CB8AC3E}">
        <p14:creationId xmlns:p14="http://schemas.microsoft.com/office/powerpoint/2010/main" val="138264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623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3436" y="177800"/>
            <a:ext cx="9782801" cy="1239837"/>
          </a:xfrm>
          <a:prstGeom prst="rect">
            <a:avLst/>
          </a:prstGeom>
        </p:spPr>
        <p:txBody>
          <a:bodyPr anchor="b">
            <a:normAutofit/>
          </a:bodyPr>
          <a:lstStyle/>
          <a:p>
            <a:r>
              <a:rPr lang="en-US" dirty="0"/>
              <a:t>If Money Were No Object</a:t>
            </a:r>
          </a:p>
        </p:txBody>
      </p:sp>
      <p:pic>
        <p:nvPicPr>
          <p:cNvPr id="5" name="Content Placeholder 4" descr="This image shows several hundred dollar bills.">
            <a:extLst>
              <a:ext uri="{FF2B5EF4-FFF2-40B4-BE49-F238E27FC236}">
                <a16:creationId xmlns:a16="http://schemas.microsoft.com/office/drawing/2014/main" id="{64B5ABD4-57A8-46D9-9A88-4D1EDD0F4E25}"/>
              </a:ext>
            </a:extLst>
          </p:cNvPr>
          <p:cNvPicPr>
            <a:picLocks noGrp="1" noChangeAspect="1"/>
          </p:cNvPicPr>
          <p:nvPr>
            <p:ph idx="1"/>
          </p:nvPr>
        </p:nvPicPr>
        <p:blipFill>
          <a:blip r:embed="rId5">
            <a:extLst>
              <a:ext uri="{837473B0-CC2E-450A-ABE3-18F120FF3D39}">
                <a1611:picAttrSrcUrl xmlns:a1611="http://schemas.microsoft.com/office/drawing/2016/11/main" r:id="rId6"/>
              </a:ext>
            </a:extLst>
          </a:blip>
          <a:stretch>
            <a:fillRect/>
          </a:stretch>
        </p:blipFill>
        <p:spPr>
          <a:xfrm>
            <a:off x="2365918" y="1600200"/>
            <a:ext cx="8237837" cy="4572000"/>
          </a:xfrm>
          <a:prstGeom prst="rect">
            <a:avLst/>
          </a:prstGeom>
          <a:noFill/>
        </p:spPr>
      </p:pic>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a:xfrm>
            <a:off x="3198812" y="6356351"/>
            <a:ext cx="3200321" cy="365125"/>
          </a:xfrm>
          <a:prstGeom prst="rect">
            <a:avLst/>
          </a:prstGeom>
        </p:spPr>
        <p:txBody>
          <a:bodyPr anchor="ctr">
            <a:normAutofit/>
          </a:bodyPr>
          <a:lstStyle/>
          <a:p>
            <a:pPr>
              <a:spcAft>
                <a:spcPts val="600"/>
              </a:spcAft>
            </a:pPr>
            <a:r>
              <a:rPr lang="en-US"/>
              <a:t>Getting the job you really want, 7e</a:t>
            </a:r>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a:xfrm>
            <a:off x="6595933" y="6356351"/>
            <a:ext cx="3974065" cy="365125"/>
          </a:xfrm>
          <a:prstGeom prst="rect">
            <a:avLst/>
          </a:prstGeom>
        </p:spPr>
        <p:txBody>
          <a:bodyPr anchor="ctr">
            <a:normAutofit/>
          </a:bodyPr>
          <a:lstStyle/>
          <a:p>
            <a:pPr>
              <a:spcAft>
                <a:spcPts val="600"/>
              </a:spcAft>
            </a:pPr>
            <a:r>
              <a:rPr lang="en-US"/>
              <a:t>© JIST Publishing, Inc</a:t>
            </a:r>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a:xfrm>
            <a:off x="10766796" y="6356351"/>
            <a:ext cx="609441" cy="365125"/>
          </a:xfrm>
          <a:prstGeom prst="rect">
            <a:avLst/>
          </a:prstGeom>
        </p:spPr>
        <p:txBody>
          <a:bodyPr anchor="ctr">
            <a:normAutofit/>
          </a:bodyPr>
          <a:lstStyle/>
          <a:p>
            <a:pPr>
              <a:spcAft>
                <a:spcPts val="600"/>
              </a:spcAft>
            </a:pPr>
            <a:fld id="{7DC1BBB0-96F0-4077-A278-0F3FB5C104D3}" type="slidenum">
              <a:rPr lang="en-US" smtClean="0"/>
              <a:pPr>
                <a:spcAft>
                  <a:spcPts val="600"/>
                </a:spcAft>
              </a:pPr>
              <a:t>4</a:t>
            </a:fld>
            <a:endParaRPr lang="en-US"/>
          </a:p>
        </p:txBody>
      </p:sp>
      <p:sp>
        <p:nvSpPr>
          <p:cNvPr id="6" name="TextBox 5">
            <a:extLst>
              <a:ext uri="{FF2B5EF4-FFF2-40B4-BE49-F238E27FC236}">
                <a16:creationId xmlns:a16="http://schemas.microsoft.com/office/drawing/2014/main" id="{FDA57FCE-E356-487E-A252-1A993C60B74E}"/>
              </a:ext>
            </a:extLst>
          </p:cNvPr>
          <p:cNvSpPr txBox="1"/>
          <p:nvPr/>
        </p:nvSpPr>
        <p:spPr>
          <a:xfrm>
            <a:off x="7833445" y="5972145"/>
            <a:ext cx="2770310" cy="200055"/>
          </a:xfrm>
          <a:prstGeom prst="rect">
            <a:avLst/>
          </a:prstGeom>
          <a:solidFill>
            <a:srgbClr val="000000"/>
          </a:solidFill>
        </p:spPr>
        <p:txBody>
          <a:bodyPr wrap="none" rtlCol="0">
            <a:spAutoFit/>
          </a:bodyPr>
          <a:lstStyle/>
          <a:p>
            <a:pPr algn="r">
              <a:spcAft>
                <a:spcPts val="600"/>
              </a:spcAft>
            </a:pPr>
            <a:r>
              <a:rPr lang="en-US" sz="700">
                <a:solidFill>
                  <a:srgbClr val="FFFFFF"/>
                </a:solidFill>
                <a:hlinkClick r:id="rId6" tooltip="http://4closurefraud.org/2013/06/24/promontory-financial-group-paid-more-than-900-million-for-independent-foreclosure-review/">
                  <a:extLst>
                    <a:ext uri="{A12FA001-AC4F-418D-AE19-62706E023703}">
                      <ahyp:hlinkClr xmlns:ahyp="http://schemas.microsoft.com/office/drawing/2018/hyperlinkcolor" val="tx"/>
                    </a:ext>
                  </a:extLst>
                </a:hlinkClick>
              </a:rPr>
              <a:t>This Photo</a:t>
            </a:r>
            <a:r>
              <a:rPr lang="en-US" sz="700">
                <a:solidFill>
                  <a:srgbClr val="FFFFFF"/>
                </a:solidFill>
              </a:rPr>
              <a:t> by Unknown Author is licensed under </a:t>
            </a:r>
            <a:r>
              <a:rPr lang="en-US" sz="700">
                <a:solidFill>
                  <a:srgbClr val="FFFFFF"/>
                </a:solidFill>
                <a:hlinkClick r:id="rId7" tooltip="https://creativecommons.org/licenses/by-nc/3.0/">
                  <a:extLst>
                    <a:ext uri="{A12FA001-AC4F-418D-AE19-62706E023703}">
                      <ahyp:hlinkClr xmlns:ahyp="http://schemas.microsoft.com/office/drawing/2018/hyperlinkcolor" val="tx"/>
                    </a:ext>
                  </a:extLst>
                </a:hlinkClick>
              </a:rPr>
              <a:t>CC BY-NC</a:t>
            </a:r>
            <a:endParaRPr lang="en-US" sz="700">
              <a:solidFill>
                <a:srgbClr val="FFFFFF"/>
              </a:solidFill>
            </a:endParaRPr>
          </a:p>
        </p:txBody>
      </p:sp>
      <p:pic>
        <p:nvPicPr>
          <p:cNvPr id="3" name="speech_20190830170447464">
            <a:hlinkClick r:id="" action="ppaction://media"/>
            <a:extLst>
              <a:ext uri="{FF2B5EF4-FFF2-40B4-BE49-F238E27FC236}">
                <a16:creationId xmlns:a16="http://schemas.microsoft.com/office/drawing/2014/main" id="{33DF8B29-267A-4114-A37E-832D1AA923EF}"/>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255838" y="584200"/>
            <a:ext cx="487362" cy="487363"/>
          </a:xfrm>
          <a:prstGeom prst="rect">
            <a:avLst/>
          </a:prstGeom>
        </p:spPr>
      </p:pic>
    </p:spTree>
    <p:extLst>
      <p:ext uri="{BB962C8B-B14F-4D97-AF65-F5344CB8AC3E}">
        <p14:creationId xmlns:p14="http://schemas.microsoft.com/office/powerpoint/2010/main" val="106119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782"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4">
            <a:extLst>
              <a:ext uri="{FF2B5EF4-FFF2-40B4-BE49-F238E27FC236}">
                <a16:creationId xmlns:a16="http://schemas.microsoft.com/office/drawing/2014/main" id="{042B7AF3-EE5B-4DC5-8B1A-F59646011281}"/>
              </a:ext>
            </a:extLst>
          </p:cNvPr>
          <p:cNvPicPr>
            <a:picLocks noGrp="1" noChangeAspect="1"/>
          </p:cNvPicPr>
          <p:nvPr>
            <p:ph sz="half" idx="2"/>
          </p:nvPr>
        </p:nvPicPr>
        <p:blipFill>
          <a:blip r:embed="rId5">
            <a:alphaModFix amt="36000"/>
            <a:extLst>
              <a:ext uri="{837473B0-CC2E-450A-ABE3-18F120FF3D39}">
                <a1611:picAttrSrcUrl xmlns:a1611="http://schemas.microsoft.com/office/drawing/2016/11/main" r:id="rId6"/>
              </a:ext>
            </a:extLst>
          </a:blip>
          <a:stretch>
            <a:fillRect/>
          </a:stretch>
        </p:blipFill>
        <p:spPr>
          <a:xfrm rot="19632742">
            <a:off x="2201470" y="983120"/>
            <a:ext cx="6189572" cy="4891759"/>
          </a:xfrm>
          <a:noFill/>
        </p:spPr>
      </p:pic>
      <p:sp>
        <p:nvSpPr>
          <p:cNvPr id="11" name="TextBox 10">
            <a:extLst>
              <a:ext uri="{FF2B5EF4-FFF2-40B4-BE49-F238E27FC236}">
                <a16:creationId xmlns:a16="http://schemas.microsoft.com/office/drawing/2014/main" id="{2AE144B0-D085-4C09-BA25-48D139BB10B9}"/>
              </a:ext>
            </a:extLst>
          </p:cNvPr>
          <p:cNvSpPr txBox="1"/>
          <p:nvPr/>
        </p:nvSpPr>
        <p:spPr>
          <a:xfrm>
            <a:off x="4586288" y="5831215"/>
            <a:ext cx="6073483" cy="231929"/>
          </a:xfrm>
          <a:prstGeom prst="rect">
            <a:avLst/>
          </a:prstGeom>
          <a:noFill/>
        </p:spPr>
        <p:txBody>
          <a:bodyPr wrap="square" rtlCol="0">
            <a:spAutoFit/>
          </a:bodyPr>
          <a:lstStyle/>
          <a:p>
            <a:r>
              <a:rPr lang="en-US" sz="900">
                <a:hlinkClick r:id="rId6" tooltip="http://mpnforum.com/birthday/"/>
              </a:rPr>
              <a:t>This Photo</a:t>
            </a:r>
            <a:r>
              <a:rPr lang="en-US" sz="900"/>
              <a:t> by Unknown Author is licensed under </a:t>
            </a:r>
            <a:r>
              <a:rPr lang="en-US" sz="900">
                <a:hlinkClick r:id="rId7" tooltip="https://creativecommons.org/licenses/by-nc-nd/3.0/"/>
              </a:rPr>
              <a:t>CC BY-NC-ND</a:t>
            </a:r>
            <a:endParaRPr lang="en-US" sz="900"/>
          </a:p>
        </p:txBody>
      </p:sp>
      <p:sp>
        <p:nvSpPr>
          <p:cNvPr id="2" name="Title 1"/>
          <p:cNvSpPr>
            <a:spLocks noGrp="1"/>
          </p:cNvSpPr>
          <p:nvPr>
            <p:ph type="title"/>
          </p:nvPr>
        </p:nvSpPr>
        <p:spPr>
          <a:xfrm>
            <a:off x="1593436" y="177800"/>
            <a:ext cx="9782801" cy="1239837"/>
          </a:xfrm>
        </p:spPr>
        <p:txBody>
          <a:bodyPr/>
          <a:lstStyle/>
          <a:p>
            <a:r>
              <a:rPr lang="en-US" dirty="0"/>
              <a:t>Accomplish</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5</a:t>
            </a:fld>
            <a:endParaRPr lang="en-US"/>
          </a:p>
        </p:txBody>
      </p:sp>
      <p:sp>
        <p:nvSpPr>
          <p:cNvPr id="3" name="Rectangle 2">
            <a:extLst>
              <a:ext uri="{FF2B5EF4-FFF2-40B4-BE49-F238E27FC236}">
                <a16:creationId xmlns:a16="http://schemas.microsoft.com/office/drawing/2014/main" id="{DF2A6FB4-E5A6-4BBE-BBB0-CB04998DF761}"/>
              </a:ext>
            </a:extLst>
          </p:cNvPr>
          <p:cNvSpPr/>
          <p:nvPr/>
        </p:nvSpPr>
        <p:spPr>
          <a:xfrm>
            <a:off x="4496514" y="2057400"/>
            <a:ext cx="6073483" cy="923330"/>
          </a:xfrm>
          <a:prstGeom prst="rect">
            <a:avLst/>
          </a:prstGeom>
          <a:noFill/>
        </p:spPr>
        <p:txBody>
          <a:bodyPr wrap="square" lIns="91440" tIns="45720" rIns="91440" bIns="45720">
            <a:spAutoFit/>
          </a:bodyPr>
          <a:lstStyle/>
          <a:p>
            <a:pPr algn="ctr"/>
            <a:r>
              <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Success!</a:t>
            </a:r>
          </a:p>
        </p:txBody>
      </p:sp>
      <p:pic>
        <p:nvPicPr>
          <p:cNvPr id="4" name="speech_20190830170508089">
            <a:hlinkClick r:id="" action="ppaction://media"/>
            <a:extLst>
              <a:ext uri="{FF2B5EF4-FFF2-40B4-BE49-F238E27FC236}">
                <a16:creationId xmlns:a16="http://schemas.microsoft.com/office/drawing/2014/main" id="{3B8A9D39-457E-4099-844B-5455322AF6EA}"/>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798638" y="555625"/>
            <a:ext cx="487362" cy="487363"/>
          </a:xfrm>
          <a:prstGeom prst="rect">
            <a:avLst/>
          </a:prstGeom>
        </p:spPr>
      </p:pic>
    </p:spTree>
    <p:extLst>
      <p:ext uri="{BB962C8B-B14F-4D97-AF65-F5344CB8AC3E}">
        <p14:creationId xmlns:p14="http://schemas.microsoft.com/office/powerpoint/2010/main" val="383872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905" fill="hold"/>
                                        <p:tgtEl>
                                          <p:spTgt spid="4"/>
                                        </p:tgtEl>
                                      </p:cBhvr>
                                    </p:cmd>
                                  </p:childTnLst>
                                </p:cTn>
                              </p:par>
                              <p:par>
                                <p:cTn id="7" presetID="21" presetClass="entr" presetSubtype="1" fill="hold" nodeType="withEffect">
                                  <p:stCondLst>
                                    <p:cond delay="7300"/>
                                  </p:stCondLst>
                                  <p:childTnLst>
                                    <p:set>
                                      <p:cBhvr>
                                        <p:cTn id="8" dur="1" fill="hold">
                                          <p:stCondLst>
                                            <p:cond delay="0"/>
                                          </p:stCondLst>
                                        </p:cTn>
                                        <p:tgtEl>
                                          <p:spTgt spid="10"/>
                                        </p:tgtEl>
                                        <p:attrNameLst>
                                          <p:attrName>style.visibility</p:attrName>
                                        </p:attrNameLst>
                                      </p:cBhvr>
                                      <p:to>
                                        <p:strVal val="visible"/>
                                      </p:to>
                                    </p:set>
                                    <p:animEffect transition="in" filter="wheel(1)">
                                      <p:cBhvr>
                                        <p:cTn id="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Turning Dreams into Goals</a:t>
            </a:r>
          </a:p>
        </p:txBody>
      </p:sp>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6</a:t>
            </a:fld>
            <a:endParaRPr lang="en-US"/>
          </a:p>
        </p:txBody>
      </p:sp>
      <p:sp>
        <p:nvSpPr>
          <p:cNvPr id="10" name="Content Placeholder 9">
            <a:extLst>
              <a:ext uri="{FF2B5EF4-FFF2-40B4-BE49-F238E27FC236}">
                <a16:creationId xmlns:a16="http://schemas.microsoft.com/office/drawing/2014/main" id="{078B699D-EB6B-4F5D-B47B-5D6416795009}"/>
              </a:ext>
            </a:extLst>
          </p:cNvPr>
          <p:cNvSpPr>
            <a:spLocks noGrp="1"/>
          </p:cNvSpPr>
          <p:nvPr>
            <p:ph sz="half" idx="2"/>
          </p:nvPr>
        </p:nvSpPr>
        <p:spPr/>
        <p:txBody>
          <a:bodyPr/>
          <a:lstStyle/>
          <a:p>
            <a:r>
              <a:rPr lang="en-US" dirty="0"/>
              <a:t>My Top 3 Goals</a:t>
            </a:r>
          </a:p>
          <a:p>
            <a:r>
              <a:rPr lang="en-US" dirty="0"/>
              <a:t>1. Spend more time with family</a:t>
            </a:r>
          </a:p>
          <a:p>
            <a:r>
              <a:rPr lang="en-US" dirty="0"/>
              <a:t>2. Feel happy with my work</a:t>
            </a:r>
          </a:p>
          <a:p>
            <a:r>
              <a:rPr lang="en-US" dirty="0"/>
              <a:t>3. Buy a cabin</a:t>
            </a:r>
          </a:p>
        </p:txBody>
      </p:sp>
      <p:sp>
        <p:nvSpPr>
          <p:cNvPr id="11" name="Star: 5 Points 10">
            <a:extLst>
              <a:ext uri="{FF2B5EF4-FFF2-40B4-BE49-F238E27FC236}">
                <a16:creationId xmlns:a16="http://schemas.microsoft.com/office/drawing/2014/main" id="{DA777F59-097E-43C8-9A25-227B626D90B7}"/>
              </a:ext>
            </a:extLst>
          </p:cNvPr>
          <p:cNvSpPr/>
          <p:nvPr/>
        </p:nvSpPr>
        <p:spPr>
          <a:xfrm>
            <a:off x="5713412" y="3429000"/>
            <a:ext cx="609600" cy="533400"/>
          </a:xfrm>
          <a:prstGeom prst="star5">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speech_20190830170533435">
            <a:hlinkClick r:id="" action="ppaction://media"/>
            <a:extLst>
              <a:ext uri="{FF2B5EF4-FFF2-40B4-BE49-F238E27FC236}">
                <a16:creationId xmlns:a16="http://schemas.microsoft.com/office/drawing/2014/main" id="{F92A73F8-9602-44B6-86F9-E48B4FD41B6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012950" y="641350"/>
            <a:ext cx="487363" cy="487363"/>
          </a:xfrm>
          <a:prstGeom prst="rect">
            <a:avLst/>
          </a:prstGeom>
        </p:spPr>
      </p:pic>
    </p:spTree>
    <p:extLst>
      <p:ext uri="{BB962C8B-B14F-4D97-AF65-F5344CB8AC3E}">
        <p14:creationId xmlns:p14="http://schemas.microsoft.com/office/powerpoint/2010/main" val="4098585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191" fill="hold"/>
                                        <p:tgtEl>
                                          <p:spTgt spid="3"/>
                                        </p:tgtEl>
                                      </p:cBhvr>
                                    </p:cmd>
                                  </p:childTnLst>
                                </p:cTn>
                              </p:par>
                            </p:childTnLst>
                          </p:cTn>
                        </p:par>
                        <p:par>
                          <p:cTn id="7" fill="hold">
                            <p:stCondLst>
                              <p:cond delay="45191"/>
                            </p:stCondLst>
                            <p:childTnLst>
                              <p:par>
                                <p:cTn id="8" presetID="1" presetClass="entr" presetSubtype="0" fill="hold" nodeType="afterEffect">
                                  <p:stCondLst>
                                    <p:cond delay="6800"/>
                                  </p:stCondLst>
                                  <p:childTnLst>
                                    <p:set>
                                      <p:cBhvr>
                                        <p:cTn id="9" dur="1" fill="hold">
                                          <p:stCondLst>
                                            <p:cond delay="0"/>
                                          </p:stCondLst>
                                        </p:cTn>
                                        <p:tgtEl>
                                          <p:spTgt spid="10">
                                            <p:txEl>
                                              <p:pRg st="1" end="1"/>
                                            </p:txEl>
                                          </p:spTgt>
                                        </p:tgtEl>
                                        <p:attrNameLst>
                                          <p:attrName>style.visibility</p:attrName>
                                        </p:attrNameLst>
                                      </p:cBhvr>
                                      <p:to>
                                        <p:strVal val="visible"/>
                                      </p:to>
                                    </p:set>
                                  </p:childTnLst>
                                </p:cTn>
                              </p:par>
                            </p:childTnLst>
                          </p:cTn>
                        </p:par>
                        <p:par>
                          <p:cTn id="10" fill="hold">
                            <p:stCondLst>
                              <p:cond delay="51991"/>
                            </p:stCondLst>
                            <p:childTnLst>
                              <p:par>
                                <p:cTn id="11" presetID="1" presetClass="entr" presetSubtype="0" fill="hold" nodeType="afterEffect">
                                  <p:stCondLst>
                                    <p:cond delay="70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par>
                          <p:cTn id="13" fill="hold">
                            <p:stCondLst>
                              <p:cond delay="52691"/>
                            </p:stCondLst>
                            <p:childTnLst>
                              <p:par>
                                <p:cTn id="14" presetID="1" presetClass="entr" presetSubtype="0" fill="hold" nodeType="afterEffect">
                                  <p:stCondLst>
                                    <p:cond delay="900"/>
                                  </p:stCondLst>
                                  <p:childTnLst>
                                    <p:set>
                                      <p:cBhvr>
                                        <p:cTn id="15" dur="1" fill="hold">
                                          <p:stCondLst>
                                            <p:cond delay="0"/>
                                          </p:stCondLst>
                                        </p:cTn>
                                        <p:tgtEl>
                                          <p:spTgt spid="10">
                                            <p:txEl>
                                              <p:pRg st="3" end="3"/>
                                            </p:txEl>
                                          </p:spTgt>
                                        </p:tgtEl>
                                        <p:attrNameLst>
                                          <p:attrName>style.visibility</p:attrName>
                                        </p:attrNameLst>
                                      </p:cBhvr>
                                      <p:to>
                                        <p:strVal val="visible"/>
                                      </p:to>
                                    </p:set>
                                  </p:childTnLst>
                                </p:cTn>
                              </p:par>
                            </p:childTnLst>
                          </p:cTn>
                        </p:par>
                        <p:par>
                          <p:cTn id="16" fill="hold">
                            <p:stCondLst>
                              <p:cond delay="53591"/>
                            </p:stCondLst>
                            <p:childTnLst>
                              <p:par>
                                <p:cTn id="17" presetID="21" presetClass="entr" presetSubtype="1" fill="hold" grpId="0" nodeType="afterEffect">
                                  <p:stCondLst>
                                    <p:cond delay="420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0" fill="hold" display="0">
                  <p:stCondLst>
                    <p:cond delay="indefinite"/>
                  </p:stCondLst>
                  <p:endCondLst>
                    <p:cond evt="onStopAudio" delay="0">
                      <p:tgtEl>
                        <p:sldTgt/>
                      </p:tgtEl>
                    </p:cond>
                  </p:endCondLst>
                </p:cTn>
                <p:tgtEl>
                  <p:spTgt spid="3"/>
                </p:tgtEl>
              </p:cMediaNode>
            </p:audio>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Can My Dreams Come True?</a:t>
            </a:r>
          </a:p>
        </p:txBody>
      </p:sp>
      <p:graphicFrame>
        <p:nvGraphicFramePr>
          <p:cNvPr id="3" name="Content Placeholder 2">
            <a:extLst>
              <a:ext uri="{FF2B5EF4-FFF2-40B4-BE49-F238E27FC236}">
                <a16:creationId xmlns:a16="http://schemas.microsoft.com/office/drawing/2014/main" id="{4847A8F9-66C8-4223-9C86-A592B1D1F7CC}"/>
              </a:ext>
            </a:extLst>
          </p:cNvPr>
          <p:cNvGraphicFramePr>
            <a:graphicFrameLocks noGrp="1"/>
          </p:cNvGraphicFramePr>
          <p:nvPr>
            <p:ph sz="half" idx="2"/>
          </p:nvPr>
        </p:nvGraphicFramePr>
        <p:xfrm>
          <a:off x="3198812" y="1417638"/>
          <a:ext cx="6019800" cy="49387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Date Placeholder 6">
            <a:extLst>
              <a:ext uri="{FF2B5EF4-FFF2-40B4-BE49-F238E27FC236}">
                <a16:creationId xmlns:a16="http://schemas.microsoft.com/office/drawing/2014/main" id="{FD336548-28BA-4A00-AEC5-13E02198DEA7}"/>
              </a:ext>
            </a:extLst>
          </p:cNvPr>
          <p:cNvSpPr>
            <a:spLocks noGrp="1"/>
          </p:cNvSpPr>
          <p:nvPr>
            <p:ph type="dt" sz="half" idx="10"/>
          </p:nvPr>
        </p:nvSpPr>
        <p:spPr/>
        <p:txBody>
          <a:bodyPr/>
          <a:lstStyle/>
          <a:p>
            <a:r>
              <a:rPr lang="en-US"/>
              <a:t>Getting the job you really want, 7e</a:t>
            </a:r>
            <a:endParaRPr lang="en-US" dirty="0"/>
          </a:p>
        </p:txBody>
      </p:sp>
      <p:sp>
        <p:nvSpPr>
          <p:cNvPr id="8" name="Footer Placeholder 7">
            <a:extLst>
              <a:ext uri="{FF2B5EF4-FFF2-40B4-BE49-F238E27FC236}">
                <a16:creationId xmlns:a16="http://schemas.microsoft.com/office/drawing/2014/main" id="{88C24B65-C135-4473-AC9A-60E88BB3F98E}"/>
              </a:ext>
            </a:extLst>
          </p:cNvPr>
          <p:cNvSpPr>
            <a:spLocks noGrp="1"/>
          </p:cNvSpPr>
          <p:nvPr>
            <p:ph type="ftr" sz="quarter" idx="11"/>
          </p:nvPr>
        </p:nvSpPr>
        <p:spPr/>
        <p:txBody>
          <a:bodyPr/>
          <a:lstStyle/>
          <a:p>
            <a:r>
              <a:rPr lang="en-US"/>
              <a:t>© JIST Publishing, Inc</a:t>
            </a:r>
            <a:endParaRPr lang="en-US" dirty="0"/>
          </a:p>
        </p:txBody>
      </p:sp>
      <p:sp>
        <p:nvSpPr>
          <p:cNvPr id="9" name="Slide Number Placeholder 8">
            <a:extLst>
              <a:ext uri="{FF2B5EF4-FFF2-40B4-BE49-F238E27FC236}">
                <a16:creationId xmlns:a16="http://schemas.microsoft.com/office/drawing/2014/main" id="{E00B29E0-D78B-4D5A-B208-A1632F13FE4C}"/>
              </a:ext>
            </a:extLst>
          </p:cNvPr>
          <p:cNvSpPr>
            <a:spLocks noGrp="1"/>
          </p:cNvSpPr>
          <p:nvPr>
            <p:ph type="sldNum" sz="quarter" idx="12"/>
          </p:nvPr>
        </p:nvSpPr>
        <p:spPr/>
        <p:txBody>
          <a:bodyPr/>
          <a:lstStyle/>
          <a:p>
            <a:fld id="{7DC1BBB0-96F0-4077-A278-0F3FB5C104D3}" type="slidenum">
              <a:rPr lang="en-US" smtClean="0"/>
              <a:t>7</a:t>
            </a:fld>
            <a:endParaRPr lang="en-US"/>
          </a:p>
        </p:txBody>
      </p:sp>
      <p:pic>
        <p:nvPicPr>
          <p:cNvPr id="4" name="speech_20190830170546726">
            <a:hlinkClick r:id="" action="ppaction://media"/>
            <a:extLst>
              <a:ext uri="{FF2B5EF4-FFF2-40B4-BE49-F238E27FC236}">
                <a16:creationId xmlns:a16="http://schemas.microsoft.com/office/drawing/2014/main" id="{78F74197-F2DC-46C9-9067-B2B52171C0F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070100" y="584200"/>
            <a:ext cx="487363" cy="487363"/>
          </a:xfrm>
          <a:prstGeom prst="rect">
            <a:avLst/>
          </a:prstGeom>
        </p:spPr>
      </p:pic>
    </p:spTree>
    <p:extLst>
      <p:ext uri="{BB962C8B-B14F-4D97-AF65-F5344CB8AC3E}">
        <p14:creationId xmlns:p14="http://schemas.microsoft.com/office/powerpoint/2010/main" val="1610806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19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Sample Lifeline</a:t>
            </a:r>
          </a:p>
        </p:txBody>
      </p:sp>
      <p:grpSp>
        <p:nvGrpSpPr>
          <p:cNvPr id="5" name="Group 4">
            <a:extLst>
              <a:ext uri="{FF2B5EF4-FFF2-40B4-BE49-F238E27FC236}">
                <a16:creationId xmlns:a16="http://schemas.microsoft.com/office/drawing/2014/main" id="{AC8F2ED1-A292-4071-A252-062DD194E93B}"/>
              </a:ext>
            </a:extLst>
          </p:cNvPr>
          <p:cNvGrpSpPr/>
          <p:nvPr/>
        </p:nvGrpSpPr>
        <p:grpSpPr>
          <a:xfrm>
            <a:off x="2665412" y="1752600"/>
            <a:ext cx="8001000" cy="4724400"/>
            <a:chOff x="990600" y="2322513"/>
            <a:chExt cx="6553200" cy="3925887"/>
          </a:xfrm>
        </p:grpSpPr>
        <p:sp>
          <p:nvSpPr>
            <p:cNvPr id="7" name="Text Box 4">
              <a:extLst>
                <a:ext uri="{FF2B5EF4-FFF2-40B4-BE49-F238E27FC236}">
                  <a16:creationId xmlns:a16="http://schemas.microsoft.com/office/drawing/2014/main" id="{3AEADD09-DB41-4BD7-AB2C-E7319A629B52}"/>
                </a:ext>
              </a:extLst>
            </p:cNvPr>
            <p:cNvSpPr txBox="1">
              <a:spLocks noChangeArrowheads="1"/>
            </p:cNvSpPr>
            <p:nvPr/>
          </p:nvSpPr>
          <p:spPr bwMode="auto">
            <a:xfrm>
              <a:off x="6613525" y="50657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endParaRPr lang="en-US" altLang="en-US" sz="1800"/>
            </a:p>
          </p:txBody>
        </p:sp>
        <p:sp>
          <p:nvSpPr>
            <p:cNvPr id="8" name="Text Box 5">
              <a:extLst>
                <a:ext uri="{FF2B5EF4-FFF2-40B4-BE49-F238E27FC236}">
                  <a16:creationId xmlns:a16="http://schemas.microsoft.com/office/drawing/2014/main" id="{A322C4FF-4C8C-4FDA-B9AC-CE39AB5C03F2}"/>
                </a:ext>
              </a:extLst>
            </p:cNvPr>
            <p:cNvSpPr txBox="1">
              <a:spLocks noChangeArrowheads="1"/>
            </p:cNvSpPr>
            <p:nvPr/>
          </p:nvSpPr>
          <p:spPr bwMode="auto">
            <a:xfrm>
              <a:off x="4175125" y="23225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endParaRPr lang="en-US" altLang="en-US" sz="1800"/>
            </a:p>
          </p:txBody>
        </p:sp>
        <p:sp>
          <p:nvSpPr>
            <p:cNvPr id="9" name="Line 11">
              <a:extLst>
                <a:ext uri="{FF2B5EF4-FFF2-40B4-BE49-F238E27FC236}">
                  <a16:creationId xmlns:a16="http://schemas.microsoft.com/office/drawing/2014/main" id="{4DC5E5BA-F821-4CFF-98C6-C69676C436F4}"/>
                </a:ext>
              </a:extLst>
            </p:cNvPr>
            <p:cNvSpPr>
              <a:spLocks noChangeShapeType="1"/>
            </p:cNvSpPr>
            <p:nvPr/>
          </p:nvSpPr>
          <p:spPr bwMode="auto">
            <a:xfrm>
              <a:off x="4343400" y="25146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2">
              <a:extLst>
                <a:ext uri="{FF2B5EF4-FFF2-40B4-BE49-F238E27FC236}">
                  <a16:creationId xmlns:a16="http://schemas.microsoft.com/office/drawing/2014/main" id="{19695849-843F-4A23-AB7A-A28CE548556A}"/>
                </a:ext>
              </a:extLst>
            </p:cNvPr>
            <p:cNvSpPr>
              <a:spLocks noChangeShapeType="1"/>
            </p:cNvSpPr>
            <p:nvPr/>
          </p:nvSpPr>
          <p:spPr bwMode="auto">
            <a:xfrm>
              <a:off x="4343400" y="34290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3">
              <a:extLst>
                <a:ext uri="{FF2B5EF4-FFF2-40B4-BE49-F238E27FC236}">
                  <a16:creationId xmlns:a16="http://schemas.microsoft.com/office/drawing/2014/main" id="{6AD60665-F7CB-4FBE-8053-BFA95C8F4E1E}"/>
                </a:ext>
              </a:extLst>
            </p:cNvPr>
            <p:cNvSpPr>
              <a:spLocks noChangeShapeType="1"/>
            </p:cNvSpPr>
            <p:nvPr/>
          </p:nvSpPr>
          <p:spPr bwMode="auto">
            <a:xfrm>
              <a:off x="4343400" y="43434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4">
              <a:extLst>
                <a:ext uri="{FF2B5EF4-FFF2-40B4-BE49-F238E27FC236}">
                  <a16:creationId xmlns:a16="http://schemas.microsoft.com/office/drawing/2014/main" id="{8D2489FD-B5BD-406D-AE0E-F4AF9C798E44}"/>
                </a:ext>
              </a:extLst>
            </p:cNvPr>
            <p:cNvSpPr>
              <a:spLocks noChangeShapeType="1"/>
            </p:cNvSpPr>
            <p:nvPr/>
          </p:nvSpPr>
          <p:spPr bwMode="auto">
            <a:xfrm>
              <a:off x="4343400" y="52578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15">
              <a:extLst>
                <a:ext uri="{FF2B5EF4-FFF2-40B4-BE49-F238E27FC236}">
                  <a16:creationId xmlns:a16="http://schemas.microsoft.com/office/drawing/2014/main" id="{BAF8E9DB-29A1-425F-8DD1-6361D30EB545}"/>
                </a:ext>
              </a:extLst>
            </p:cNvPr>
            <p:cNvSpPr>
              <a:spLocks noChangeShapeType="1"/>
            </p:cNvSpPr>
            <p:nvPr/>
          </p:nvSpPr>
          <p:spPr bwMode="auto">
            <a:xfrm>
              <a:off x="4362450" y="6172200"/>
              <a:ext cx="43815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17">
              <a:extLst>
                <a:ext uri="{FF2B5EF4-FFF2-40B4-BE49-F238E27FC236}">
                  <a16:creationId xmlns:a16="http://schemas.microsoft.com/office/drawing/2014/main" id="{54FA2A15-D42E-47A1-9298-5417232753FB}"/>
                </a:ext>
              </a:extLst>
            </p:cNvPr>
            <p:cNvSpPr>
              <a:spLocks noChangeShapeType="1"/>
            </p:cNvSpPr>
            <p:nvPr/>
          </p:nvSpPr>
          <p:spPr bwMode="auto">
            <a:xfrm>
              <a:off x="4343400" y="28194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19">
              <a:extLst>
                <a:ext uri="{FF2B5EF4-FFF2-40B4-BE49-F238E27FC236}">
                  <a16:creationId xmlns:a16="http://schemas.microsoft.com/office/drawing/2014/main" id="{17C09032-88C1-4A6B-8D15-568E359A63A1}"/>
                </a:ext>
              </a:extLst>
            </p:cNvPr>
            <p:cNvSpPr>
              <a:spLocks noChangeShapeType="1"/>
            </p:cNvSpPr>
            <p:nvPr/>
          </p:nvSpPr>
          <p:spPr bwMode="auto">
            <a:xfrm>
              <a:off x="4343400" y="31242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21">
              <a:extLst>
                <a:ext uri="{FF2B5EF4-FFF2-40B4-BE49-F238E27FC236}">
                  <a16:creationId xmlns:a16="http://schemas.microsoft.com/office/drawing/2014/main" id="{B0EE2CE2-9283-4C14-9D48-D5F59DB33CC1}"/>
                </a:ext>
              </a:extLst>
            </p:cNvPr>
            <p:cNvSpPr>
              <a:spLocks noChangeShapeType="1"/>
            </p:cNvSpPr>
            <p:nvPr/>
          </p:nvSpPr>
          <p:spPr bwMode="auto">
            <a:xfrm>
              <a:off x="4324350" y="34290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23">
              <a:extLst>
                <a:ext uri="{FF2B5EF4-FFF2-40B4-BE49-F238E27FC236}">
                  <a16:creationId xmlns:a16="http://schemas.microsoft.com/office/drawing/2014/main" id="{E1008141-EDD0-4E93-B390-DE448A726681}"/>
                </a:ext>
              </a:extLst>
            </p:cNvPr>
            <p:cNvSpPr>
              <a:spLocks noChangeShapeType="1"/>
            </p:cNvSpPr>
            <p:nvPr/>
          </p:nvSpPr>
          <p:spPr bwMode="auto">
            <a:xfrm>
              <a:off x="4343400" y="37338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25">
              <a:extLst>
                <a:ext uri="{FF2B5EF4-FFF2-40B4-BE49-F238E27FC236}">
                  <a16:creationId xmlns:a16="http://schemas.microsoft.com/office/drawing/2014/main" id="{3FF2A35D-B2D8-47B2-B876-F839806A5966}"/>
                </a:ext>
              </a:extLst>
            </p:cNvPr>
            <p:cNvSpPr>
              <a:spLocks noChangeShapeType="1"/>
            </p:cNvSpPr>
            <p:nvPr/>
          </p:nvSpPr>
          <p:spPr bwMode="auto">
            <a:xfrm>
              <a:off x="4343400" y="40386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29">
              <a:extLst>
                <a:ext uri="{FF2B5EF4-FFF2-40B4-BE49-F238E27FC236}">
                  <a16:creationId xmlns:a16="http://schemas.microsoft.com/office/drawing/2014/main" id="{E2352EAA-F469-460E-A9E8-ACD83694D8C6}"/>
                </a:ext>
              </a:extLst>
            </p:cNvPr>
            <p:cNvSpPr>
              <a:spLocks noChangeShapeType="1"/>
            </p:cNvSpPr>
            <p:nvPr/>
          </p:nvSpPr>
          <p:spPr bwMode="auto">
            <a:xfrm>
              <a:off x="4343400" y="46482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32">
              <a:extLst>
                <a:ext uri="{FF2B5EF4-FFF2-40B4-BE49-F238E27FC236}">
                  <a16:creationId xmlns:a16="http://schemas.microsoft.com/office/drawing/2014/main" id="{17A80F5F-6E10-470D-8AC1-477D360B6349}"/>
                </a:ext>
              </a:extLst>
            </p:cNvPr>
            <p:cNvSpPr>
              <a:spLocks noChangeShapeType="1"/>
            </p:cNvSpPr>
            <p:nvPr/>
          </p:nvSpPr>
          <p:spPr bwMode="auto">
            <a:xfrm>
              <a:off x="4343400" y="49530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35">
              <a:extLst>
                <a:ext uri="{FF2B5EF4-FFF2-40B4-BE49-F238E27FC236}">
                  <a16:creationId xmlns:a16="http://schemas.microsoft.com/office/drawing/2014/main" id="{4A5AE630-7EAE-47A4-92B7-6C052487F8B6}"/>
                </a:ext>
              </a:extLst>
            </p:cNvPr>
            <p:cNvSpPr>
              <a:spLocks noChangeShapeType="1"/>
            </p:cNvSpPr>
            <p:nvPr/>
          </p:nvSpPr>
          <p:spPr bwMode="auto">
            <a:xfrm>
              <a:off x="4343400" y="55626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37">
              <a:extLst>
                <a:ext uri="{FF2B5EF4-FFF2-40B4-BE49-F238E27FC236}">
                  <a16:creationId xmlns:a16="http://schemas.microsoft.com/office/drawing/2014/main" id="{0ABB6783-25EA-4B45-8679-740B79C80145}"/>
                </a:ext>
              </a:extLst>
            </p:cNvPr>
            <p:cNvSpPr>
              <a:spLocks noChangeShapeType="1"/>
            </p:cNvSpPr>
            <p:nvPr/>
          </p:nvSpPr>
          <p:spPr bwMode="auto">
            <a:xfrm>
              <a:off x="4343400" y="5867400"/>
              <a:ext cx="4572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41">
              <a:extLst>
                <a:ext uri="{FF2B5EF4-FFF2-40B4-BE49-F238E27FC236}">
                  <a16:creationId xmlns:a16="http://schemas.microsoft.com/office/drawing/2014/main" id="{ECCEFB8B-123D-4151-99BD-7BD2BF46B40A}"/>
                </a:ext>
              </a:extLst>
            </p:cNvPr>
            <p:cNvSpPr>
              <a:spLocks noChangeShapeType="1"/>
            </p:cNvSpPr>
            <p:nvPr/>
          </p:nvSpPr>
          <p:spPr bwMode="auto">
            <a:xfrm>
              <a:off x="4572000" y="2514600"/>
              <a:ext cx="1588" cy="36576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Text Box 42">
              <a:extLst>
                <a:ext uri="{FF2B5EF4-FFF2-40B4-BE49-F238E27FC236}">
                  <a16:creationId xmlns:a16="http://schemas.microsoft.com/office/drawing/2014/main" id="{327941F1-58D6-4A9A-B22B-8B314D91E653}"/>
                </a:ext>
              </a:extLst>
            </p:cNvPr>
            <p:cNvSpPr txBox="1">
              <a:spLocks noChangeArrowheads="1"/>
            </p:cNvSpPr>
            <p:nvPr/>
          </p:nvSpPr>
          <p:spPr bwMode="auto">
            <a:xfrm>
              <a:off x="4876800" y="23622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Birth</a:t>
              </a:r>
            </a:p>
          </p:txBody>
        </p:sp>
        <p:sp>
          <p:nvSpPr>
            <p:cNvPr id="27" name="Text Box 46">
              <a:extLst>
                <a:ext uri="{FF2B5EF4-FFF2-40B4-BE49-F238E27FC236}">
                  <a16:creationId xmlns:a16="http://schemas.microsoft.com/office/drawing/2014/main" id="{9693F29E-83D2-438D-8BD6-ACCB9932014C}"/>
                </a:ext>
              </a:extLst>
            </p:cNvPr>
            <p:cNvSpPr txBox="1">
              <a:spLocks noChangeArrowheads="1"/>
            </p:cNvSpPr>
            <p:nvPr/>
          </p:nvSpPr>
          <p:spPr bwMode="auto">
            <a:xfrm>
              <a:off x="4876800" y="26670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6</a:t>
              </a:r>
            </a:p>
          </p:txBody>
        </p:sp>
        <p:sp>
          <p:nvSpPr>
            <p:cNvPr id="28" name="Text Box 47">
              <a:extLst>
                <a:ext uri="{FF2B5EF4-FFF2-40B4-BE49-F238E27FC236}">
                  <a16:creationId xmlns:a16="http://schemas.microsoft.com/office/drawing/2014/main" id="{E1F5F870-5BD8-4B7B-9277-37E95178E981}"/>
                </a:ext>
              </a:extLst>
            </p:cNvPr>
            <p:cNvSpPr txBox="1">
              <a:spLocks noChangeArrowheads="1"/>
            </p:cNvSpPr>
            <p:nvPr/>
          </p:nvSpPr>
          <p:spPr bwMode="auto">
            <a:xfrm>
              <a:off x="4876800" y="29718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12</a:t>
              </a:r>
            </a:p>
          </p:txBody>
        </p:sp>
        <p:sp>
          <p:nvSpPr>
            <p:cNvPr id="29" name="Text Box 48">
              <a:extLst>
                <a:ext uri="{FF2B5EF4-FFF2-40B4-BE49-F238E27FC236}">
                  <a16:creationId xmlns:a16="http://schemas.microsoft.com/office/drawing/2014/main" id="{B7DEC1D7-4B6A-481F-9185-F99E2E3A2CA7}"/>
                </a:ext>
              </a:extLst>
            </p:cNvPr>
            <p:cNvSpPr txBox="1">
              <a:spLocks noChangeArrowheads="1"/>
            </p:cNvSpPr>
            <p:nvPr/>
          </p:nvSpPr>
          <p:spPr bwMode="auto">
            <a:xfrm>
              <a:off x="4876800" y="33147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18</a:t>
              </a:r>
            </a:p>
          </p:txBody>
        </p:sp>
        <p:sp>
          <p:nvSpPr>
            <p:cNvPr id="30" name="Text Box 49">
              <a:extLst>
                <a:ext uri="{FF2B5EF4-FFF2-40B4-BE49-F238E27FC236}">
                  <a16:creationId xmlns:a16="http://schemas.microsoft.com/office/drawing/2014/main" id="{05FA1358-87D5-4D9D-8F22-4334874CD963}"/>
                </a:ext>
              </a:extLst>
            </p:cNvPr>
            <p:cNvSpPr txBox="1">
              <a:spLocks noChangeArrowheads="1"/>
            </p:cNvSpPr>
            <p:nvPr/>
          </p:nvSpPr>
          <p:spPr bwMode="auto">
            <a:xfrm>
              <a:off x="4876800" y="35814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24</a:t>
              </a:r>
            </a:p>
          </p:txBody>
        </p:sp>
        <p:sp>
          <p:nvSpPr>
            <p:cNvPr id="31" name="Text Box 50">
              <a:extLst>
                <a:ext uri="{FF2B5EF4-FFF2-40B4-BE49-F238E27FC236}">
                  <a16:creationId xmlns:a16="http://schemas.microsoft.com/office/drawing/2014/main" id="{55D3B24B-4804-45EC-85C2-3B21D82F129D}"/>
                </a:ext>
              </a:extLst>
            </p:cNvPr>
            <p:cNvSpPr txBox="1">
              <a:spLocks noChangeArrowheads="1"/>
            </p:cNvSpPr>
            <p:nvPr/>
          </p:nvSpPr>
          <p:spPr bwMode="auto">
            <a:xfrm>
              <a:off x="4876800" y="38862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30</a:t>
              </a:r>
            </a:p>
          </p:txBody>
        </p:sp>
        <p:sp>
          <p:nvSpPr>
            <p:cNvPr id="32" name="Text Box 51">
              <a:extLst>
                <a:ext uri="{FF2B5EF4-FFF2-40B4-BE49-F238E27FC236}">
                  <a16:creationId xmlns:a16="http://schemas.microsoft.com/office/drawing/2014/main" id="{8424A374-BD5C-4C32-827A-EAC57F6C1EA5}"/>
                </a:ext>
              </a:extLst>
            </p:cNvPr>
            <p:cNvSpPr txBox="1">
              <a:spLocks noChangeArrowheads="1"/>
            </p:cNvSpPr>
            <p:nvPr/>
          </p:nvSpPr>
          <p:spPr bwMode="auto">
            <a:xfrm>
              <a:off x="4876800" y="41910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36</a:t>
              </a:r>
            </a:p>
          </p:txBody>
        </p:sp>
        <p:sp>
          <p:nvSpPr>
            <p:cNvPr id="33" name="Text Box 52">
              <a:extLst>
                <a:ext uri="{FF2B5EF4-FFF2-40B4-BE49-F238E27FC236}">
                  <a16:creationId xmlns:a16="http://schemas.microsoft.com/office/drawing/2014/main" id="{AEE502CC-CDE0-4A25-AB2E-7A3722544F23}"/>
                </a:ext>
              </a:extLst>
            </p:cNvPr>
            <p:cNvSpPr txBox="1">
              <a:spLocks noChangeArrowheads="1"/>
            </p:cNvSpPr>
            <p:nvPr/>
          </p:nvSpPr>
          <p:spPr bwMode="auto">
            <a:xfrm>
              <a:off x="4876800" y="44958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42</a:t>
              </a:r>
            </a:p>
          </p:txBody>
        </p:sp>
        <p:sp>
          <p:nvSpPr>
            <p:cNvPr id="34" name="Text Box 53">
              <a:extLst>
                <a:ext uri="{FF2B5EF4-FFF2-40B4-BE49-F238E27FC236}">
                  <a16:creationId xmlns:a16="http://schemas.microsoft.com/office/drawing/2014/main" id="{0C712F12-C888-4133-9E3D-43AE4774D945}"/>
                </a:ext>
              </a:extLst>
            </p:cNvPr>
            <p:cNvSpPr txBox="1">
              <a:spLocks noChangeArrowheads="1"/>
            </p:cNvSpPr>
            <p:nvPr/>
          </p:nvSpPr>
          <p:spPr bwMode="auto">
            <a:xfrm>
              <a:off x="4876800" y="48006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48</a:t>
              </a:r>
            </a:p>
          </p:txBody>
        </p:sp>
        <p:sp>
          <p:nvSpPr>
            <p:cNvPr id="35" name="Text Box 54">
              <a:extLst>
                <a:ext uri="{FF2B5EF4-FFF2-40B4-BE49-F238E27FC236}">
                  <a16:creationId xmlns:a16="http://schemas.microsoft.com/office/drawing/2014/main" id="{32D38DA6-889B-4CCA-B13A-BC8195F62E43}"/>
                </a:ext>
              </a:extLst>
            </p:cNvPr>
            <p:cNvSpPr txBox="1">
              <a:spLocks noChangeArrowheads="1"/>
            </p:cNvSpPr>
            <p:nvPr/>
          </p:nvSpPr>
          <p:spPr bwMode="auto">
            <a:xfrm>
              <a:off x="4876800" y="51054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54</a:t>
              </a:r>
            </a:p>
          </p:txBody>
        </p:sp>
        <p:sp>
          <p:nvSpPr>
            <p:cNvPr id="36" name="Text Box 55">
              <a:extLst>
                <a:ext uri="{FF2B5EF4-FFF2-40B4-BE49-F238E27FC236}">
                  <a16:creationId xmlns:a16="http://schemas.microsoft.com/office/drawing/2014/main" id="{06545E0D-3283-457B-BA77-5AEE55153273}"/>
                </a:ext>
              </a:extLst>
            </p:cNvPr>
            <p:cNvSpPr txBox="1">
              <a:spLocks noChangeArrowheads="1"/>
            </p:cNvSpPr>
            <p:nvPr/>
          </p:nvSpPr>
          <p:spPr bwMode="auto">
            <a:xfrm>
              <a:off x="4876800" y="54102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60</a:t>
              </a:r>
            </a:p>
          </p:txBody>
        </p:sp>
        <p:sp>
          <p:nvSpPr>
            <p:cNvPr id="37" name="Text Box 56">
              <a:extLst>
                <a:ext uri="{FF2B5EF4-FFF2-40B4-BE49-F238E27FC236}">
                  <a16:creationId xmlns:a16="http://schemas.microsoft.com/office/drawing/2014/main" id="{99BB50A7-DA0B-4C0B-9097-2DCE009AAE4C}"/>
                </a:ext>
              </a:extLst>
            </p:cNvPr>
            <p:cNvSpPr txBox="1">
              <a:spLocks noChangeArrowheads="1"/>
            </p:cNvSpPr>
            <p:nvPr/>
          </p:nvSpPr>
          <p:spPr bwMode="auto">
            <a:xfrm>
              <a:off x="4876800" y="57150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66</a:t>
              </a:r>
            </a:p>
          </p:txBody>
        </p:sp>
        <p:sp>
          <p:nvSpPr>
            <p:cNvPr id="38" name="Text Box 57">
              <a:extLst>
                <a:ext uri="{FF2B5EF4-FFF2-40B4-BE49-F238E27FC236}">
                  <a16:creationId xmlns:a16="http://schemas.microsoft.com/office/drawing/2014/main" id="{467D46D6-5030-45AA-9371-7214294C2F34}"/>
                </a:ext>
              </a:extLst>
            </p:cNvPr>
            <p:cNvSpPr txBox="1">
              <a:spLocks noChangeArrowheads="1"/>
            </p:cNvSpPr>
            <p:nvPr/>
          </p:nvSpPr>
          <p:spPr bwMode="auto">
            <a:xfrm>
              <a:off x="4876800" y="60198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a:t>
              </a:r>
              <a:r>
                <a:rPr lang="en-US" altLang="en-US" sz="900" b="1"/>
                <a:t>?</a:t>
              </a:r>
            </a:p>
          </p:txBody>
        </p:sp>
        <p:sp>
          <p:nvSpPr>
            <p:cNvPr id="39" name="Text Box 58">
              <a:extLst>
                <a:ext uri="{FF2B5EF4-FFF2-40B4-BE49-F238E27FC236}">
                  <a16:creationId xmlns:a16="http://schemas.microsoft.com/office/drawing/2014/main" id="{14D4015D-0ED3-4B23-81BC-65ABC83A1879}"/>
                </a:ext>
              </a:extLst>
            </p:cNvPr>
            <p:cNvSpPr txBox="1">
              <a:spLocks noChangeArrowheads="1"/>
            </p:cNvSpPr>
            <p:nvPr/>
          </p:nvSpPr>
          <p:spPr bwMode="auto">
            <a:xfrm>
              <a:off x="2667000" y="2362200"/>
              <a:ext cx="1371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My birthday</a:t>
              </a:r>
              <a:endParaRPr lang="en-US" altLang="en-US" sz="1000">
                <a:sym typeface="Wingdings" panose="05000000000000000000" pitchFamily="2" charset="2"/>
              </a:endParaRPr>
            </a:p>
          </p:txBody>
        </p:sp>
        <p:sp>
          <p:nvSpPr>
            <p:cNvPr id="40" name="Text Box 59">
              <a:extLst>
                <a:ext uri="{FF2B5EF4-FFF2-40B4-BE49-F238E27FC236}">
                  <a16:creationId xmlns:a16="http://schemas.microsoft.com/office/drawing/2014/main" id="{7CCB57DC-8E5C-4976-AA6C-7EF37E7A2B36}"/>
                </a:ext>
              </a:extLst>
            </p:cNvPr>
            <p:cNvSpPr txBox="1">
              <a:spLocks noChangeArrowheads="1"/>
            </p:cNvSpPr>
            <p:nvPr/>
          </p:nvSpPr>
          <p:spPr bwMode="auto">
            <a:xfrm>
              <a:off x="2133600" y="2514600"/>
              <a:ext cx="1371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Started school</a:t>
              </a:r>
              <a:endParaRPr lang="en-US" altLang="en-US" sz="1000">
                <a:sym typeface="Wingdings" panose="05000000000000000000" pitchFamily="2" charset="2"/>
              </a:endParaRPr>
            </a:p>
          </p:txBody>
        </p:sp>
        <p:sp>
          <p:nvSpPr>
            <p:cNvPr id="41" name="Text Box 60">
              <a:extLst>
                <a:ext uri="{FF2B5EF4-FFF2-40B4-BE49-F238E27FC236}">
                  <a16:creationId xmlns:a16="http://schemas.microsoft.com/office/drawing/2014/main" id="{8B696DF6-1A44-440B-93B7-0EF403031923}"/>
                </a:ext>
              </a:extLst>
            </p:cNvPr>
            <p:cNvSpPr txBox="1">
              <a:spLocks noChangeArrowheads="1"/>
            </p:cNvSpPr>
            <p:nvPr/>
          </p:nvSpPr>
          <p:spPr bwMode="auto">
            <a:xfrm>
              <a:off x="1600200" y="3124200"/>
              <a:ext cx="762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My first job</a:t>
              </a:r>
              <a:endParaRPr lang="en-US" altLang="en-US" sz="1000">
                <a:sym typeface="Wingdings" panose="05000000000000000000" pitchFamily="2" charset="2"/>
              </a:endParaRPr>
            </a:p>
            <a:p>
              <a:pPr eaLnBrk="1" hangingPunct="1">
                <a:spcBef>
                  <a:spcPct val="50000"/>
                </a:spcBef>
              </a:pPr>
              <a:endParaRPr lang="en-US" altLang="en-US" sz="1000"/>
            </a:p>
          </p:txBody>
        </p:sp>
        <p:sp>
          <p:nvSpPr>
            <p:cNvPr id="42" name="Text Box 61">
              <a:extLst>
                <a:ext uri="{FF2B5EF4-FFF2-40B4-BE49-F238E27FC236}">
                  <a16:creationId xmlns:a16="http://schemas.microsoft.com/office/drawing/2014/main" id="{C7FB3EB4-4FEE-4CE4-A7B2-1325F0919F31}"/>
                </a:ext>
              </a:extLst>
            </p:cNvPr>
            <p:cNvSpPr txBox="1">
              <a:spLocks noChangeArrowheads="1"/>
            </p:cNvSpPr>
            <p:nvPr/>
          </p:nvSpPr>
          <p:spPr bwMode="auto">
            <a:xfrm>
              <a:off x="5486400" y="2743200"/>
              <a:ext cx="1447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1000">
                  <a:sym typeface="Wingdings" panose="05000000000000000000" pitchFamily="2" charset="2"/>
                </a:rPr>
                <a:t> My dog Ruff died</a:t>
              </a:r>
              <a:endParaRPr lang="en-US" altLang="en-US" sz="900"/>
            </a:p>
          </p:txBody>
        </p:sp>
        <p:sp>
          <p:nvSpPr>
            <p:cNvPr id="43" name="Text Box 62">
              <a:extLst>
                <a:ext uri="{FF2B5EF4-FFF2-40B4-BE49-F238E27FC236}">
                  <a16:creationId xmlns:a16="http://schemas.microsoft.com/office/drawing/2014/main" id="{427D9698-CC9D-43C1-BF4A-877C4E9C1068}"/>
                </a:ext>
              </a:extLst>
            </p:cNvPr>
            <p:cNvSpPr txBox="1">
              <a:spLocks noChangeArrowheads="1"/>
            </p:cNvSpPr>
            <p:nvPr/>
          </p:nvSpPr>
          <p:spPr bwMode="auto">
            <a:xfrm>
              <a:off x="1600200" y="2819400"/>
              <a:ext cx="2209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Learned to sail at camp</a:t>
              </a:r>
              <a:endParaRPr lang="en-US" altLang="en-US" sz="1000"/>
            </a:p>
          </p:txBody>
        </p:sp>
        <p:sp>
          <p:nvSpPr>
            <p:cNvPr id="44" name="Text Box 64">
              <a:extLst>
                <a:ext uri="{FF2B5EF4-FFF2-40B4-BE49-F238E27FC236}">
                  <a16:creationId xmlns:a16="http://schemas.microsoft.com/office/drawing/2014/main" id="{EB16950F-C72B-4BC8-9B2F-93821A7C4BF0}"/>
                </a:ext>
              </a:extLst>
            </p:cNvPr>
            <p:cNvSpPr txBox="1">
              <a:spLocks noChangeArrowheads="1"/>
            </p:cNvSpPr>
            <p:nvPr/>
          </p:nvSpPr>
          <p:spPr bwMode="auto">
            <a:xfrm>
              <a:off x="5181600" y="34290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Wrecked my first car</a:t>
              </a:r>
              <a:endParaRPr lang="en-US" altLang="en-US" sz="1000">
                <a:sym typeface="Wingdings" panose="05000000000000000000" pitchFamily="2" charset="2"/>
              </a:endParaRPr>
            </a:p>
            <a:p>
              <a:pPr eaLnBrk="1" hangingPunct="1">
                <a:spcBef>
                  <a:spcPct val="50000"/>
                </a:spcBef>
              </a:pPr>
              <a:endParaRPr lang="en-US" altLang="en-US" sz="1000"/>
            </a:p>
          </p:txBody>
        </p:sp>
        <p:sp>
          <p:nvSpPr>
            <p:cNvPr id="45" name="Text Box 65">
              <a:extLst>
                <a:ext uri="{FF2B5EF4-FFF2-40B4-BE49-F238E27FC236}">
                  <a16:creationId xmlns:a16="http://schemas.microsoft.com/office/drawing/2014/main" id="{DFFA63FF-8786-4129-A62C-47E75BC3CD6F}"/>
                </a:ext>
              </a:extLst>
            </p:cNvPr>
            <p:cNvSpPr txBox="1">
              <a:spLocks noChangeArrowheads="1"/>
            </p:cNvSpPr>
            <p:nvPr/>
          </p:nvSpPr>
          <p:spPr bwMode="auto">
            <a:xfrm>
              <a:off x="990600" y="35814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Got married</a:t>
              </a:r>
              <a:endParaRPr lang="en-US" altLang="en-US" sz="1000">
                <a:sym typeface="Wingdings" panose="05000000000000000000" pitchFamily="2" charset="2"/>
              </a:endParaRPr>
            </a:p>
            <a:p>
              <a:pPr eaLnBrk="1" hangingPunct="1">
                <a:spcBef>
                  <a:spcPct val="50000"/>
                </a:spcBef>
              </a:pPr>
              <a:endParaRPr lang="en-US" altLang="en-US" sz="1000"/>
            </a:p>
          </p:txBody>
        </p:sp>
        <p:sp>
          <p:nvSpPr>
            <p:cNvPr id="46" name="Text Box 66">
              <a:extLst>
                <a:ext uri="{FF2B5EF4-FFF2-40B4-BE49-F238E27FC236}">
                  <a16:creationId xmlns:a16="http://schemas.microsoft.com/office/drawing/2014/main" id="{CF1B1173-6D1F-4376-A462-30A1F6D11246}"/>
                </a:ext>
              </a:extLst>
            </p:cNvPr>
            <p:cNvSpPr txBox="1">
              <a:spLocks noChangeArrowheads="1"/>
            </p:cNvSpPr>
            <p:nvPr/>
          </p:nvSpPr>
          <p:spPr bwMode="auto">
            <a:xfrm>
              <a:off x="1143000" y="38100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Twins!      </a:t>
              </a:r>
              <a:endParaRPr lang="en-US" altLang="en-US" sz="1000">
                <a:sym typeface="Wingdings" panose="05000000000000000000" pitchFamily="2" charset="2"/>
              </a:endParaRPr>
            </a:p>
            <a:p>
              <a:pPr eaLnBrk="1" hangingPunct="1">
                <a:spcBef>
                  <a:spcPct val="50000"/>
                </a:spcBef>
              </a:pPr>
              <a:endParaRPr lang="en-US" altLang="en-US" sz="1000"/>
            </a:p>
          </p:txBody>
        </p:sp>
        <p:sp>
          <p:nvSpPr>
            <p:cNvPr id="47" name="Text Box 67">
              <a:extLst>
                <a:ext uri="{FF2B5EF4-FFF2-40B4-BE49-F238E27FC236}">
                  <a16:creationId xmlns:a16="http://schemas.microsoft.com/office/drawing/2014/main" id="{D20EAB82-D698-4B17-B253-F91159F1143D}"/>
                </a:ext>
              </a:extLst>
            </p:cNvPr>
            <p:cNvSpPr txBox="1">
              <a:spLocks noChangeArrowheads="1"/>
            </p:cNvSpPr>
            <p:nvPr/>
          </p:nvSpPr>
          <p:spPr bwMode="auto">
            <a:xfrm>
              <a:off x="2667000" y="41910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TODAY</a:t>
              </a:r>
              <a:endParaRPr lang="en-US" altLang="en-US" sz="1000">
                <a:sym typeface="Wingdings" panose="05000000000000000000" pitchFamily="2" charset="2"/>
              </a:endParaRPr>
            </a:p>
            <a:p>
              <a:pPr eaLnBrk="1" hangingPunct="1">
                <a:spcBef>
                  <a:spcPct val="50000"/>
                </a:spcBef>
              </a:pPr>
              <a:endParaRPr lang="en-US" altLang="en-US" sz="1000"/>
            </a:p>
          </p:txBody>
        </p:sp>
        <p:sp>
          <p:nvSpPr>
            <p:cNvPr id="48" name="Text Box 68">
              <a:extLst>
                <a:ext uri="{FF2B5EF4-FFF2-40B4-BE49-F238E27FC236}">
                  <a16:creationId xmlns:a16="http://schemas.microsoft.com/office/drawing/2014/main" id="{9B028C78-6630-4F79-B0CF-C3CB213F5947}"/>
                </a:ext>
              </a:extLst>
            </p:cNvPr>
            <p:cNvSpPr txBox="1">
              <a:spLocks noChangeArrowheads="1"/>
            </p:cNvSpPr>
            <p:nvPr/>
          </p:nvSpPr>
          <p:spPr bwMode="auto">
            <a:xfrm>
              <a:off x="5410200" y="37338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      My best friend died</a:t>
              </a:r>
              <a:endParaRPr lang="en-US" altLang="en-US" sz="1000">
                <a:sym typeface="Wingdings" panose="05000000000000000000" pitchFamily="2" charset="2"/>
              </a:endParaRPr>
            </a:p>
            <a:p>
              <a:pPr eaLnBrk="1" hangingPunct="1">
                <a:spcBef>
                  <a:spcPct val="50000"/>
                </a:spcBef>
              </a:pPr>
              <a:endParaRPr lang="en-US" altLang="en-US" sz="1000"/>
            </a:p>
          </p:txBody>
        </p:sp>
        <p:sp>
          <p:nvSpPr>
            <p:cNvPr id="49" name="Text Box 71">
              <a:extLst>
                <a:ext uri="{FF2B5EF4-FFF2-40B4-BE49-F238E27FC236}">
                  <a16:creationId xmlns:a16="http://schemas.microsoft.com/office/drawing/2014/main" id="{53D23325-6DB8-4537-A8E8-DDC424321AE8}"/>
                </a:ext>
              </a:extLst>
            </p:cNvPr>
            <p:cNvSpPr txBox="1">
              <a:spLocks noChangeArrowheads="1"/>
            </p:cNvSpPr>
            <p:nvPr/>
          </p:nvSpPr>
          <p:spPr bwMode="auto">
            <a:xfrm>
              <a:off x="5486400" y="4572000"/>
              <a:ext cx="2057400" cy="383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dirty="0"/>
                <a:t>     Expect a midlife crisis</a:t>
              </a:r>
              <a:endParaRPr lang="en-US" altLang="en-US" sz="1000" dirty="0">
                <a:sym typeface="Wingdings" panose="05000000000000000000" pitchFamily="2" charset="2"/>
              </a:endParaRPr>
            </a:p>
            <a:p>
              <a:pPr eaLnBrk="1" hangingPunct="1">
                <a:spcBef>
                  <a:spcPct val="50000"/>
                </a:spcBef>
              </a:pPr>
              <a:endParaRPr lang="en-US" altLang="en-US" sz="1000" dirty="0"/>
            </a:p>
          </p:txBody>
        </p:sp>
        <p:sp>
          <p:nvSpPr>
            <p:cNvPr id="50" name="Text Box 72">
              <a:extLst>
                <a:ext uri="{FF2B5EF4-FFF2-40B4-BE49-F238E27FC236}">
                  <a16:creationId xmlns:a16="http://schemas.microsoft.com/office/drawing/2014/main" id="{ED700D9D-F0BF-46A9-BE53-A890AF65D66E}"/>
                </a:ext>
              </a:extLst>
            </p:cNvPr>
            <p:cNvSpPr txBox="1">
              <a:spLocks noChangeArrowheads="1"/>
            </p:cNvSpPr>
            <p:nvPr/>
          </p:nvSpPr>
          <p:spPr bwMode="auto">
            <a:xfrm>
              <a:off x="1066800" y="4724400"/>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Plan on twins starting college</a:t>
              </a:r>
              <a:endParaRPr lang="en-US" altLang="en-US" sz="1000">
                <a:sym typeface="Wingdings" panose="05000000000000000000" pitchFamily="2" charset="2"/>
              </a:endParaRPr>
            </a:p>
            <a:p>
              <a:pPr eaLnBrk="1" hangingPunct="1">
                <a:spcBef>
                  <a:spcPct val="50000"/>
                </a:spcBef>
              </a:pPr>
              <a:endParaRPr lang="en-US" altLang="en-US" sz="1000"/>
            </a:p>
          </p:txBody>
        </p:sp>
        <p:sp>
          <p:nvSpPr>
            <p:cNvPr id="51" name="Text Box 73">
              <a:extLst>
                <a:ext uri="{FF2B5EF4-FFF2-40B4-BE49-F238E27FC236}">
                  <a16:creationId xmlns:a16="http://schemas.microsoft.com/office/drawing/2014/main" id="{396652EC-4F0E-4E81-A45D-9E788C1FDA5B}"/>
                </a:ext>
              </a:extLst>
            </p:cNvPr>
            <p:cNvSpPr txBox="1">
              <a:spLocks noChangeArrowheads="1"/>
            </p:cNvSpPr>
            <p:nvPr/>
          </p:nvSpPr>
          <p:spPr bwMode="auto">
            <a:xfrm>
              <a:off x="990600" y="54864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Will reach retirement age</a:t>
              </a:r>
              <a:endParaRPr lang="en-US" altLang="en-US" sz="1000">
                <a:sym typeface="Wingdings" panose="05000000000000000000" pitchFamily="2" charset="2"/>
              </a:endParaRPr>
            </a:p>
            <a:p>
              <a:pPr eaLnBrk="1" hangingPunct="1">
                <a:spcBef>
                  <a:spcPct val="50000"/>
                </a:spcBef>
              </a:pPr>
              <a:endParaRPr lang="en-US" altLang="en-US" sz="1000"/>
            </a:p>
          </p:txBody>
        </p:sp>
        <p:sp>
          <p:nvSpPr>
            <p:cNvPr id="52" name="Text Box 74">
              <a:extLst>
                <a:ext uri="{FF2B5EF4-FFF2-40B4-BE49-F238E27FC236}">
                  <a16:creationId xmlns:a16="http://schemas.microsoft.com/office/drawing/2014/main" id="{8418DD41-F832-4EBE-A3C8-A0DC37B9EDDA}"/>
                </a:ext>
              </a:extLst>
            </p:cNvPr>
            <p:cNvSpPr txBox="1">
              <a:spLocks noChangeArrowheads="1"/>
            </p:cNvSpPr>
            <p:nvPr/>
          </p:nvSpPr>
          <p:spPr bwMode="auto">
            <a:xfrm>
              <a:off x="1295400" y="57912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ヒラギノ角ゴ Pro W3" pitchFamily="125" charset="-128"/>
                </a:defRPr>
              </a:lvl1pPr>
              <a:lvl2pPr marL="742950" indent="-285750" eaLnBrk="0" hangingPunct="0">
                <a:defRPr sz="2400">
                  <a:solidFill>
                    <a:schemeClr val="tx1"/>
                  </a:solidFill>
                  <a:latin typeface="Arial" panose="020B0604020202020204" pitchFamily="34" charset="0"/>
                  <a:ea typeface="ヒラギノ角ゴ Pro W3" pitchFamily="125" charset="-128"/>
                </a:defRPr>
              </a:lvl2pPr>
              <a:lvl3pPr marL="1143000" indent="-228600" eaLnBrk="0" hangingPunct="0">
                <a:defRPr sz="2400">
                  <a:solidFill>
                    <a:schemeClr val="tx1"/>
                  </a:solidFill>
                  <a:latin typeface="Arial" panose="020B0604020202020204" pitchFamily="34" charset="0"/>
                  <a:ea typeface="ヒラギノ角ゴ Pro W3" pitchFamily="125" charset="-128"/>
                </a:defRPr>
              </a:lvl3pPr>
              <a:lvl4pPr marL="1600200" indent="-228600" eaLnBrk="0" hangingPunct="0">
                <a:defRPr sz="2400">
                  <a:solidFill>
                    <a:schemeClr val="tx1"/>
                  </a:solidFill>
                  <a:latin typeface="Arial" panose="020B0604020202020204" pitchFamily="34" charset="0"/>
                  <a:ea typeface="ヒラギノ角ゴ Pro W3" pitchFamily="125" charset="-128"/>
                </a:defRPr>
              </a:lvl4pPr>
              <a:lvl5pPr marL="2057400" indent="-228600" eaLnBrk="0" hangingPunct="0">
                <a:defRPr sz="2400">
                  <a:solidFill>
                    <a:schemeClr val="tx1"/>
                  </a:solidFill>
                  <a:latin typeface="Arial" panose="020B0604020202020204" pitchFamily="34" charset="0"/>
                  <a:ea typeface="ヒラギノ角ゴ Pro W3" pitchFamily="125"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125" charset="-128"/>
                </a:defRPr>
              </a:lvl9pPr>
            </a:lstStyle>
            <a:p>
              <a:pPr eaLnBrk="1" hangingPunct="1">
                <a:spcBef>
                  <a:spcPct val="50000"/>
                </a:spcBef>
              </a:pPr>
              <a:r>
                <a:rPr lang="en-US" altLang="en-US" sz="900"/>
                <a:t>Hope to travel</a:t>
              </a:r>
              <a:endParaRPr lang="en-US" altLang="en-US" sz="1000">
                <a:sym typeface="Wingdings" panose="05000000000000000000" pitchFamily="2" charset="2"/>
              </a:endParaRPr>
            </a:p>
            <a:p>
              <a:pPr eaLnBrk="1" hangingPunct="1">
                <a:spcBef>
                  <a:spcPct val="50000"/>
                </a:spcBef>
              </a:pPr>
              <a:endParaRPr lang="en-US" altLang="en-US" sz="1000"/>
            </a:p>
          </p:txBody>
        </p:sp>
        <p:sp>
          <p:nvSpPr>
            <p:cNvPr id="53" name="Line 83">
              <a:extLst>
                <a:ext uri="{FF2B5EF4-FFF2-40B4-BE49-F238E27FC236}">
                  <a16:creationId xmlns:a16="http://schemas.microsoft.com/office/drawing/2014/main" id="{98F4EB07-F52D-4170-9EF5-EA1143A581A0}"/>
                </a:ext>
              </a:extLst>
            </p:cNvPr>
            <p:cNvSpPr>
              <a:spLocks noChangeShapeType="1"/>
            </p:cNvSpPr>
            <p:nvPr/>
          </p:nvSpPr>
          <p:spPr bwMode="auto">
            <a:xfrm flipH="1">
              <a:off x="2286000" y="5638800"/>
              <a:ext cx="304800" cy="2286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54" name="Line 84">
              <a:extLst>
                <a:ext uri="{FF2B5EF4-FFF2-40B4-BE49-F238E27FC236}">
                  <a16:creationId xmlns:a16="http://schemas.microsoft.com/office/drawing/2014/main" id="{6E17F60D-53B8-4ED5-98EC-2DA06AED9031}"/>
                </a:ext>
              </a:extLst>
            </p:cNvPr>
            <p:cNvSpPr>
              <a:spLocks noChangeShapeType="1"/>
            </p:cNvSpPr>
            <p:nvPr/>
          </p:nvSpPr>
          <p:spPr bwMode="auto">
            <a:xfrm flipH="1">
              <a:off x="2590800" y="4876800"/>
              <a:ext cx="304800" cy="7620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55" name="Line 85">
              <a:extLst>
                <a:ext uri="{FF2B5EF4-FFF2-40B4-BE49-F238E27FC236}">
                  <a16:creationId xmlns:a16="http://schemas.microsoft.com/office/drawing/2014/main" id="{25062CA6-B81E-4860-B8D6-D87A0ECA8A5F}"/>
                </a:ext>
              </a:extLst>
            </p:cNvPr>
            <p:cNvSpPr>
              <a:spLocks noChangeShapeType="1"/>
            </p:cNvSpPr>
            <p:nvPr/>
          </p:nvSpPr>
          <p:spPr bwMode="auto">
            <a:xfrm flipH="1">
              <a:off x="2895600" y="4724400"/>
              <a:ext cx="2743200" cy="1524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56" name="Line 86">
              <a:extLst>
                <a:ext uri="{FF2B5EF4-FFF2-40B4-BE49-F238E27FC236}">
                  <a16:creationId xmlns:a16="http://schemas.microsoft.com/office/drawing/2014/main" id="{624CEF90-F6A6-4662-90C6-E561D99A9CBB}"/>
                </a:ext>
              </a:extLst>
            </p:cNvPr>
            <p:cNvSpPr>
              <a:spLocks noChangeShapeType="1"/>
            </p:cNvSpPr>
            <p:nvPr/>
          </p:nvSpPr>
          <p:spPr bwMode="auto">
            <a:xfrm flipH="1" flipV="1">
              <a:off x="2514600" y="4572000"/>
              <a:ext cx="3124200" cy="1524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57" name="Line 87">
              <a:extLst>
                <a:ext uri="{FF2B5EF4-FFF2-40B4-BE49-F238E27FC236}">
                  <a16:creationId xmlns:a16="http://schemas.microsoft.com/office/drawing/2014/main" id="{F7CE8915-CE74-4CE1-A5C4-3CB9048F7608}"/>
                </a:ext>
              </a:extLst>
            </p:cNvPr>
            <p:cNvSpPr>
              <a:spLocks noChangeShapeType="1"/>
            </p:cNvSpPr>
            <p:nvPr/>
          </p:nvSpPr>
          <p:spPr bwMode="auto">
            <a:xfrm flipH="1">
              <a:off x="2514600" y="4419600"/>
              <a:ext cx="228600" cy="1524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58" name="Line 88">
              <a:extLst>
                <a:ext uri="{FF2B5EF4-FFF2-40B4-BE49-F238E27FC236}">
                  <a16:creationId xmlns:a16="http://schemas.microsoft.com/office/drawing/2014/main" id="{0CC8E05B-98D4-4147-878B-EE1743F07AEA}"/>
                </a:ext>
              </a:extLst>
            </p:cNvPr>
            <p:cNvSpPr>
              <a:spLocks noChangeShapeType="1"/>
            </p:cNvSpPr>
            <p:nvPr/>
          </p:nvSpPr>
          <p:spPr bwMode="auto">
            <a:xfrm>
              <a:off x="1905000" y="4191000"/>
              <a:ext cx="838200" cy="2286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59" name="Line 89">
              <a:extLst>
                <a:ext uri="{FF2B5EF4-FFF2-40B4-BE49-F238E27FC236}">
                  <a16:creationId xmlns:a16="http://schemas.microsoft.com/office/drawing/2014/main" id="{68F11F78-569E-4A34-ACA2-045CCBE5508A}"/>
                </a:ext>
              </a:extLst>
            </p:cNvPr>
            <p:cNvSpPr>
              <a:spLocks noChangeShapeType="1"/>
            </p:cNvSpPr>
            <p:nvPr/>
          </p:nvSpPr>
          <p:spPr bwMode="auto">
            <a:xfrm>
              <a:off x="1828800" y="3962400"/>
              <a:ext cx="76200" cy="2286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0" name="Line 90">
              <a:extLst>
                <a:ext uri="{FF2B5EF4-FFF2-40B4-BE49-F238E27FC236}">
                  <a16:creationId xmlns:a16="http://schemas.microsoft.com/office/drawing/2014/main" id="{099171EB-BC49-4C88-8810-1BC846277A6C}"/>
                </a:ext>
              </a:extLst>
            </p:cNvPr>
            <p:cNvSpPr>
              <a:spLocks noChangeShapeType="1"/>
            </p:cNvSpPr>
            <p:nvPr/>
          </p:nvSpPr>
          <p:spPr bwMode="auto">
            <a:xfrm flipH="1">
              <a:off x="1828800" y="3886200"/>
              <a:ext cx="3733800" cy="762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1" name="Line 91">
              <a:extLst>
                <a:ext uri="{FF2B5EF4-FFF2-40B4-BE49-F238E27FC236}">
                  <a16:creationId xmlns:a16="http://schemas.microsoft.com/office/drawing/2014/main" id="{88267722-8828-4D95-A086-92ADCD080041}"/>
                </a:ext>
              </a:extLst>
            </p:cNvPr>
            <p:cNvSpPr>
              <a:spLocks noChangeShapeType="1"/>
            </p:cNvSpPr>
            <p:nvPr/>
          </p:nvSpPr>
          <p:spPr bwMode="auto">
            <a:xfrm flipH="1" flipV="1">
              <a:off x="1905000" y="3733800"/>
              <a:ext cx="3657600" cy="1524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2" name="Line 92">
              <a:extLst>
                <a:ext uri="{FF2B5EF4-FFF2-40B4-BE49-F238E27FC236}">
                  <a16:creationId xmlns:a16="http://schemas.microsoft.com/office/drawing/2014/main" id="{1EC6F6A7-7420-42ED-8391-4621657120F9}"/>
                </a:ext>
              </a:extLst>
            </p:cNvPr>
            <p:cNvSpPr>
              <a:spLocks noChangeShapeType="1"/>
            </p:cNvSpPr>
            <p:nvPr/>
          </p:nvSpPr>
          <p:spPr bwMode="auto">
            <a:xfrm flipH="1">
              <a:off x="1905000" y="3581400"/>
              <a:ext cx="3429000" cy="1524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3" name="Line 93">
              <a:extLst>
                <a:ext uri="{FF2B5EF4-FFF2-40B4-BE49-F238E27FC236}">
                  <a16:creationId xmlns:a16="http://schemas.microsoft.com/office/drawing/2014/main" id="{76BA477D-CDFD-4283-8258-47074771E90C}"/>
                </a:ext>
              </a:extLst>
            </p:cNvPr>
            <p:cNvSpPr>
              <a:spLocks noChangeShapeType="1"/>
            </p:cNvSpPr>
            <p:nvPr/>
          </p:nvSpPr>
          <p:spPr bwMode="auto">
            <a:xfrm flipH="1" flipV="1">
              <a:off x="1981200" y="3581400"/>
              <a:ext cx="3352800" cy="1588"/>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4" name="Line 94">
              <a:extLst>
                <a:ext uri="{FF2B5EF4-FFF2-40B4-BE49-F238E27FC236}">
                  <a16:creationId xmlns:a16="http://schemas.microsoft.com/office/drawing/2014/main" id="{2DBBCF02-3683-4B57-B029-C2E63B4CA6AC}"/>
                </a:ext>
              </a:extLst>
            </p:cNvPr>
            <p:cNvSpPr>
              <a:spLocks noChangeShapeType="1"/>
            </p:cNvSpPr>
            <p:nvPr/>
          </p:nvSpPr>
          <p:spPr bwMode="auto">
            <a:xfrm flipH="1">
              <a:off x="1981200" y="3276600"/>
              <a:ext cx="381000" cy="3048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5" name="Line 97">
              <a:extLst>
                <a:ext uri="{FF2B5EF4-FFF2-40B4-BE49-F238E27FC236}">
                  <a16:creationId xmlns:a16="http://schemas.microsoft.com/office/drawing/2014/main" id="{6C3185DE-F653-4BFB-B07B-A2A7C6AAEC7F}"/>
                </a:ext>
              </a:extLst>
            </p:cNvPr>
            <p:cNvSpPr>
              <a:spLocks noChangeShapeType="1"/>
            </p:cNvSpPr>
            <p:nvPr/>
          </p:nvSpPr>
          <p:spPr bwMode="auto">
            <a:xfrm flipV="1">
              <a:off x="2362200" y="2971800"/>
              <a:ext cx="609600" cy="3048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6" name="Line 99">
              <a:extLst>
                <a:ext uri="{FF2B5EF4-FFF2-40B4-BE49-F238E27FC236}">
                  <a16:creationId xmlns:a16="http://schemas.microsoft.com/office/drawing/2014/main" id="{AD44C1F8-A6AC-4D63-BF67-3D8A921412B7}"/>
                </a:ext>
              </a:extLst>
            </p:cNvPr>
            <p:cNvSpPr>
              <a:spLocks noChangeShapeType="1"/>
            </p:cNvSpPr>
            <p:nvPr/>
          </p:nvSpPr>
          <p:spPr bwMode="auto">
            <a:xfrm flipV="1">
              <a:off x="2971800" y="2895600"/>
              <a:ext cx="2514600" cy="762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7" name="Line 101">
              <a:extLst>
                <a:ext uri="{FF2B5EF4-FFF2-40B4-BE49-F238E27FC236}">
                  <a16:creationId xmlns:a16="http://schemas.microsoft.com/office/drawing/2014/main" id="{7DBDD27F-8FFD-4CE1-AA1C-FAAF3C96700A}"/>
                </a:ext>
              </a:extLst>
            </p:cNvPr>
            <p:cNvSpPr>
              <a:spLocks noChangeShapeType="1"/>
            </p:cNvSpPr>
            <p:nvPr/>
          </p:nvSpPr>
          <p:spPr bwMode="auto">
            <a:xfrm flipH="1" flipV="1">
              <a:off x="3048000" y="2667000"/>
              <a:ext cx="2438400" cy="228600"/>
            </a:xfrm>
            <a:prstGeom prst="line">
              <a:avLst/>
            </a:prstGeom>
            <a:noFill/>
            <a:ln w="22225">
              <a:solidFill>
                <a:schemeClr val="tx1"/>
              </a:solidFill>
              <a:round/>
              <a:headEnd/>
              <a:tailEnd type="oval" w="med" len="med"/>
            </a:ln>
            <a:extLst>
              <a:ext uri="{909E8E84-426E-40DD-AFC4-6F175D3DCCD1}">
                <a14:hiddenFill xmlns:a14="http://schemas.microsoft.com/office/drawing/2010/main">
                  <a:noFill/>
                </a14:hiddenFill>
              </a:ext>
            </a:extLst>
          </p:spPr>
          <p:txBody>
            <a:bodyPr/>
            <a:lstStyle/>
            <a:p>
              <a:endParaRPr lang="en-US"/>
            </a:p>
          </p:txBody>
        </p:sp>
        <p:sp>
          <p:nvSpPr>
            <p:cNvPr id="68" name="Line 102">
              <a:extLst>
                <a:ext uri="{FF2B5EF4-FFF2-40B4-BE49-F238E27FC236}">
                  <a16:creationId xmlns:a16="http://schemas.microsoft.com/office/drawing/2014/main" id="{0FE777B3-F127-46E3-81E4-A011C8AAD0D7}"/>
                </a:ext>
              </a:extLst>
            </p:cNvPr>
            <p:cNvSpPr>
              <a:spLocks noChangeShapeType="1"/>
            </p:cNvSpPr>
            <p:nvPr/>
          </p:nvSpPr>
          <p:spPr bwMode="auto">
            <a:xfrm flipV="1">
              <a:off x="3048000" y="2514600"/>
              <a:ext cx="838200" cy="152400"/>
            </a:xfrm>
            <a:prstGeom prst="line">
              <a:avLst/>
            </a:prstGeom>
            <a:noFill/>
            <a:ln w="222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grpSp>
      <p:sp>
        <p:nvSpPr>
          <p:cNvPr id="6" name="Date Placeholder 5">
            <a:extLst>
              <a:ext uri="{FF2B5EF4-FFF2-40B4-BE49-F238E27FC236}">
                <a16:creationId xmlns:a16="http://schemas.microsoft.com/office/drawing/2014/main" id="{D889F496-9738-48E6-966A-F6F51BEDBAF7}"/>
              </a:ext>
            </a:extLst>
          </p:cNvPr>
          <p:cNvSpPr>
            <a:spLocks noGrp="1"/>
          </p:cNvSpPr>
          <p:nvPr>
            <p:ph type="dt" sz="half" idx="10"/>
          </p:nvPr>
        </p:nvSpPr>
        <p:spPr/>
        <p:txBody>
          <a:bodyPr/>
          <a:lstStyle/>
          <a:p>
            <a:r>
              <a:rPr lang="en-US"/>
              <a:t>Getting the job you really want, 7e</a:t>
            </a:r>
            <a:endParaRPr lang="en-US" dirty="0"/>
          </a:p>
        </p:txBody>
      </p:sp>
      <p:sp>
        <p:nvSpPr>
          <p:cNvPr id="69" name="Footer Placeholder 68">
            <a:extLst>
              <a:ext uri="{FF2B5EF4-FFF2-40B4-BE49-F238E27FC236}">
                <a16:creationId xmlns:a16="http://schemas.microsoft.com/office/drawing/2014/main" id="{3A071549-587D-4F8A-9D99-EC8808DE1411}"/>
              </a:ext>
            </a:extLst>
          </p:cNvPr>
          <p:cNvSpPr>
            <a:spLocks noGrp="1"/>
          </p:cNvSpPr>
          <p:nvPr>
            <p:ph type="ftr" sz="quarter" idx="11"/>
          </p:nvPr>
        </p:nvSpPr>
        <p:spPr/>
        <p:txBody>
          <a:bodyPr/>
          <a:lstStyle/>
          <a:p>
            <a:r>
              <a:rPr lang="en-US"/>
              <a:t>© JIST Publishing, Inc</a:t>
            </a:r>
            <a:endParaRPr lang="en-US" dirty="0"/>
          </a:p>
        </p:txBody>
      </p:sp>
      <p:sp>
        <p:nvSpPr>
          <p:cNvPr id="70" name="Slide Number Placeholder 69">
            <a:extLst>
              <a:ext uri="{FF2B5EF4-FFF2-40B4-BE49-F238E27FC236}">
                <a16:creationId xmlns:a16="http://schemas.microsoft.com/office/drawing/2014/main" id="{0347E77A-55DB-415B-A0A6-7B68992EBC1A}"/>
              </a:ext>
            </a:extLst>
          </p:cNvPr>
          <p:cNvSpPr>
            <a:spLocks noGrp="1"/>
          </p:cNvSpPr>
          <p:nvPr>
            <p:ph type="sldNum" sz="quarter" idx="12"/>
          </p:nvPr>
        </p:nvSpPr>
        <p:spPr/>
        <p:txBody>
          <a:bodyPr/>
          <a:lstStyle/>
          <a:p>
            <a:fld id="{7DC1BBB0-96F0-4077-A278-0F3FB5C104D3}" type="slidenum">
              <a:rPr lang="en-US" smtClean="0"/>
              <a:t>8</a:t>
            </a:fld>
            <a:endParaRPr lang="en-US"/>
          </a:p>
        </p:txBody>
      </p:sp>
      <p:pic>
        <p:nvPicPr>
          <p:cNvPr id="2" name="speech_20190830170601457">
            <a:hlinkClick r:id="" action="ppaction://media"/>
            <a:extLst>
              <a:ext uri="{FF2B5EF4-FFF2-40B4-BE49-F238E27FC236}">
                <a16:creationId xmlns:a16="http://schemas.microsoft.com/office/drawing/2014/main" id="{A26FAC38-3838-41CB-B097-A5DB18EF979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041525" y="469900"/>
            <a:ext cx="487363" cy="487363"/>
          </a:xfrm>
          <a:prstGeom prst="rect">
            <a:avLst/>
          </a:prstGeom>
        </p:spPr>
      </p:pic>
    </p:spTree>
    <p:extLst>
      <p:ext uri="{BB962C8B-B14F-4D97-AF65-F5344CB8AC3E}">
        <p14:creationId xmlns:p14="http://schemas.microsoft.com/office/powerpoint/2010/main" val="1720426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89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Dreams Can Come True!</a:t>
            </a:r>
          </a:p>
        </p:txBody>
      </p:sp>
      <p:sp>
        <p:nvSpPr>
          <p:cNvPr id="6" name="Date Placeholder 5">
            <a:extLst>
              <a:ext uri="{FF2B5EF4-FFF2-40B4-BE49-F238E27FC236}">
                <a16:creationId xmlns:a16="http://schemas.microsoft.com/office/drawing/2014/main" id="{D889F496-9738-48E6-966A-F6F51BEDBAF7}"/>
              </a:ext>
            </a:extLst>
          </p:cNvPr>
          <p:cNvSpPr>
            <a:spLocks noGrp="1"/>
          </p:cNvSpPr>
          <p:nvPr>
            <p:ph type="dt" sz="half" idx="10"/>
          </p:nvPr>
        </p:nvSpPr>
        <p:spPr/>
        <p:txBody>
          <a:bodyPr/>
          <a:lstStyle/>
          <a:p>
            <a:r>
              <a:rPr lang="en-US"/>
              <a:t>Getting the job you really want, 7e</a:t>
            </a:r>
            <a:endParaRPr lang="en-US" dirty="0"/>
          </a:p>
        </p:txBody>
      </p:sp>
      <p:sp>
        <p:nvSpPr>
          <p:cNvPr id="69" name="Footer Placeholder 68">
            <a:extLst>
              <a:ext uri="{FF2B5EF4-FFF2-40B4-BE49-F238E27FC236}">
                <a16:creationId xmlns:a16="http://schemas.microsoft.com/office/drawing/2014/main" id="{3A071549-587D-4F8A-9D99-EC8808DE1411}"/>
              </a:ext>
            </a:extLst>
          </p:cNvPr>
          <p:cNvSpPr>
            <a:spLocks noGrp="1"/>
          </p:cNvSpPr>
          <p:nvPr>
            <p:ph type="ftr" sz="quarter" idx="11"/>
          </p:nvPr>
        </p:nvSpPr>
        <p:spPr/>
        <p:txBody>
          <a:bodyPr/>
          <a:lstStyle/>
          <a:p>
            <a:r>
              <a:rPr lang="en-US"/>
              <a:t>© JIST Publishing, Inc</a:t>
            </a:r>
            <a:endParaRPr lang="en-US" dirty="0"/>
          </a:p>
        </p:txBody>
      </p:sp>
      <p:sp>
        <p:nvSpPr>
          <p:cNvPr id="70" name="Slide Number Placeholder 69">
            <a:extLst>
              <a:ext uri="{FF2B5EF4-FFF2-40B4-BE49-F238E27FC236}">
                <a16:creationId xmlns:a16="http://schemas.microsoft.com/office/drawing/2014/main" id="{0347E77A-55DB-415B-A0A6-7B68992EBC1A}"/>
              </a:ext>
            </a:extLst>
          </p:cNvPr>
          <p:cNvSpPr>
            <a:spLocks noGrp="1"/>
          </p:cNvSpPr>
          <p:nvPr>
            <p:ph type="sldNum" sz="quarter" idx="12"/>
          </p:nvPr>
        </p:nvSpPr>
        <p:spPr/>
        <p:txBody>
          <a:bodyPr/>
          <a:lstStyle/>
          <a:p>
            <a:fld id="{7DC1BBB0-96F0-4077-A278-0F3FB5C104D3}" type="slidenum">
              <a:rPr lang="en-US" smtClean="0"/>
              <a:t>9</a:t>
            </a:fld>
            <a:endParaRPr lang="en-US"/>
          </a:p>
        </p:txBody>
      </p:sp>
      <p:graphicFrame>
        <p:nvGraphicFramePr>
          <p:cNvPr id="74" name="Content Placeholder 2">
            <a:extLst>
              <a:ext uri="{FF2B5EF4-FFF2-40B4-BE49-F238E27FC236}">
                <a16:creationId xmlns:a16="http://schemas.microsoft.com/office/drawing/2014/main" id="{67627A04-F17B-44F3-A690-218F757D5012}"/>
              </a:ext>
            </a:extLst>
          </p:cNvPr>
          <p:cNvGraphicFramePr>
            <a:graphicFrameLocks/>
          </p:cNvGraphicFramePr>
          <p:nvPr>
            <p:extLst>
              <p:ext uri="{D42A27DB-BD31-4B8C-83A1-F6EECF244321}">
                <p14:modId xmlns:p14="http://schemas.microsoft.com/office/powerpoint/2010/main" val="2009353944"/>
              </p:ext>
            </p:extLst>
          </p:nvPr>
        </p:nvGraphicFramePr>
        <p:xfrm>
          <a:off x="1593850" y="1752600"/>
          <a:ext cx="9301162" cy="4419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speech_20190830170613150">
            <a:hlinkClick r:id="" action="ppaction://media"/>
            <a:extLst>
              <a:ext uri="{FF2B5EF4-FFF2-40B4-BE49-F238E27FC236}">
                <a16:creationId xmlns:a16="http://schemas.microsoft.com/office/drawing/2014/main" id="{090F928B-13DF-4244-8582-215EFFF6F2D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884363" y="784225"/>
            <a:ext cx="487362" cy="487363"/>
          </a:xfrm>
          <a:prstGeom prst="rect">
            <a:avLst/>
          </a:prstGeom>
        </p:spPr>
      </p:pic>
    </p:spTree>
    <p:extLst>
      <p:ext uri="{BB962C8B-B14F-4D97-AF65-F5344CB8AC3E}">
        <p14:creationId xmlns:p14="http://schemas.microsoft.com/office/powerpoint/2010/main" val="1309083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71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Math 16x9">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9696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th education presentation with Pi  (widescreen).potx" id="{DF132673-7A8C-4FB7-A35E-0123B6C0D98B}" vid="{CCAAB50D-2EF2-4925-80C2-C83131AE58AC}"/>
    </a:ext>
  </a:extLst>
</a:theme>
</file>

<file path=ppt/theme/theme2.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Math_16x9">
      <a:dk1>
        <a:srgbClr val="465562"/>
      </a:dk1>
      <a:lt1>
        <a:srgbClr val="FFFFFF"/>
      </a:lt1>
      <a:dk2>
        <a:srgbClr val="000000"/>
      </a:dk2>
      <a:lt2>
        <a:srgbClr val="F2ECE2"/>
      </a:lt2>
      <a:accent1>
        <a:srgbClr val="9BAAB7"/>
      </a:accent1>
      <a:accent2>
        <a:srgbClr val="B8D082"/>
      </a:accent2>
      <a:accent3>
        <a:srgbClr val="EFDB85"/>
      </a:accent3>
      <a:accent4>
        <a:srgbClr val="E8A565"/>
      </a:accent4>
      <a:accent5>
        <a:srgbClr val="BC9AAE"/>
      </a:accent5>
      <a:accent6>
        <a:srgbClr val="BABABA"/>
      </a:accent6>
      <a:hlink>
        <a:srgbClr val="8FC48C"/>
      </a:hlink>
      <a:folHlink>
        <a:srgbClr val="A97C96"/>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284</TotalTime>
  <Words>1389</Words>
  <Application>Microsoft Office PowerPoint</Application>
  <PresentationFormat>Custom</PresentationFormat>
  <Paragraphs>122</Paragraphs>
  <Slides>9</Slides>
  <Notes>9</Notes>
  <HiddenSlides>0</HiddenSlides>
  <MMClips>8</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Euphemia</vt:lpstr>
      <vt:lpstr>Math 16x9</vt:lpstr>
      <vt:lpstr>Getting the Job You Really Want</vt:lpstr>
      <vt:lpstr>Getting the Life You Really Want</vt:lpstr>
      <vt:lpstr>What Do You Want to Be Doing Five Years from Now?</vt:lpstr>
      <vt:lpstr>If Money Were No Object</vt:lpstr>
      <vt:lpstr>Accomplish</vt:lpstr>
      <vt:lpstr>Turning Dreams into Goals</vt:lpstr>
      <vt:lpstr>How Can My Dreams Come True?</vt:lpstr>
      <vt:lpstr>Sample Lifeline</vt:lpstr>
      <vt:lpstr>Dreams Can Come True!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Getting the Job You Really Want</dc:title>
  <dc:creator>Jennifer Gehlhar</dc:creator>
  <cp:lastModifiedBy>Brian Farrey-Latz</cp:lastModifiedBy>
  <cp:revision>22</cp:revision>
  <dcterms:created xsi:type="dcterms:W3CDTF">2019-08-15T19:51:40Z</dcterms:created>
  <dcterms:modified xsi:type="dcterms:W3CDTF">2021-09-09T00:51:44Z</dcterms:modified>
</cp:coreProperties>
</file>